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85" r:id="rId5"/>
    <p:sldId id="286" r:id="rId6"/>
    <p:sldId id="261" r:id="rId7"/>
    <p:sldId id="262" r:id="rId8"/>
    <p:sldId id="263" r:id="rId9"/>
    <p:sldId id="259" r:id="rId10"/>
    <p:sldId id="260" r:id="rId11"/>
    <p:sldId id="297" r:id="rId12"/>
    <p:sldId id="300" r:id="rId13"/>
    <p:sldId id="264" r:id="rId14"/>
    <p:sldId id="303" r:id="rId15"/>
    <p:sldId id="299" r:id="rId16"/>
    <p:sldId id="301" r:id="rId17"/>
    <p:sldId id="302" r:id="rId18"/>
    <p:sldId id="304" r:id="rId19"/>
    <p:sldId id="265" r:id="rId20"/>
    <p:sldId id="266" r:id="rId21"/>
    <p:sldId id="290" r:id="rId22"/>
    <p:sldId id="287" r:id="rId23"/>
    <p:sldId id="288" r:id="rId24"/>
    <p:sldId id="289" r:id="rId25"/>
    <p:sldId id="284" r:id="rId26"/>
    <p:sldId id="295" r:id="rId27"/>
    <p:sldId id="267" r:id="rId28"/>
    <p:sldId id="268" r:id="rId29"/>
    <p:sldId id="269" r:id="rId30"/>
    <p:sldId id="270" r:id="rId31"/>
    <p:sldId id="271" r:id="rId32"/>
    <p:sldId id="272" r:id="rId33"/>
    <p:sldId id="273" r:id="rId34"/>
    <p:sldId id="291" r:id="rId35"/>
    <p:sldId id="274" r:id="rId36"/>
    <p:sldId id="292" r:id="rId37"/>
    <p:sldId id="275" r:id="rId38"/>
    <p:sldId id="293" r:id="rId39"/>
    <p:sldId id="294" r:id="rId40"/>
    <p:sldId id="280" r:id="rId41"/>
    <p:sldId id="283" r:id="rId42"/>
    <p:sldId id="296" r:id="rId4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8" name="Shape 1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29" name="Shape 112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Shape 1184"/>
          <p:cNvSpPr>
            <a:spLocks noGrp="1" noRot="1" noChangeAspect="1"/>
          </p:cNvSpPr>
          <p:nvPr>
            <p:ph type="sldImg"/>
          </p:nvPr>
        </p:nvSpPr>
        <p:spPr>
          <a:prstGeom prst="rect">
            <a:avLst/>
          </a:prstGeom>
        </p:spPr>
        <p:txBody>
          <a:bodyPr/>
          <a:lstStyle/>
          <a:p>
            <a:endParaRPr/>
          </a:p>
        </p:txBody>
      </p:sp>
      <p:sp>
        <p:nvSpPr>
          <p:cNvPr id="1185" name="Shape 1185"/>
          <p:cNvSpPr>
            <a:spLocks noGrp="1"/>
          </p:cNvSpPr>
          <p:nvPr>
            <p:ph type="body" sz="quarter" idx="1"/>
          </p:nvPr>
        </p:nvSpPr>
        <p:spPr>
          <a:prstGeom prst="rect">
            <a:avLst/>
          </a:prstGeom>
        </p:spPr>
        <p:txBody>
          <a:bodyPr/>
          <a:lstStyle/>
          <a:p>
            <a:pPr>
              <a:defRPr b="1"/>
            </a:pPr>
            <a:r>
              <a:t>Key Message(s):</a:t>
            </a:r>
          </a:p>
          <a:p>
            <a:r>
              <a:t>Review the Agenda.</a:t>
            </a:r>
          </a:p>
          <a:p>
            <a:pPr>
              <a:defRPr b="1"/>
            </a:pPr>
            <a:endParaRPr/>
          </a:p>
          <a:p>
            <a:pPr>
              <a:defRPr b="1"/>
            </a:pPr>
            <a:r>
              <a:t>Additional Information:</a:t>
            </a:r>
          </a:p>
          <a:p>
            <a:pPr lvl="1" indent="0"/>
            <a:r>
              <a:t>This is just a brief reminder of where you are in the course. It will also help participants to know what is coming up.</a:t>
            </a:r>
          </a:p>
          <a:p>
            <a:pPr>
              <a:defRPr b="1"/>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3FF0B38-C0D1-4132-BA3A-FB71E9DC00E2}"/>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1" name="Rectangle 3">
            <a:extLst>
              <a:ext uri="{FF2B5EF4-FFF2-40B4-BE49-F238E27FC236}">
                <a16:creationId xmlns:a16="http://schemas.microsoft.com/office/drawing/2014/main" id="{C1BB127A-D12A-4CCA-B8CD-1B32505543CF}"/>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45</a:t>
            </a:r>
          </a:p>
        </p:txBody>
      </p:sp>
      <p:sp>
        <p:nvSpPr>
          <p:cNvPr id="89092" name="Rectangle 4">
            <a:extLst>
              <a:ext uri="{FF2B5EF4-FFF2-40B4-BE49-F238E27FC236}">
                <a16:creationId xmlns:a16="http://schemas.microsoft.com/office/drawing/2014/main" id="{0F30B94C-2FCB-40C2-BDBC-4436F653F8DD}"/>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Rectangle 5">
            <a:extLst>
              <a:ext uri="{FF2B5EF4-FFF2-40B4-BE49-F238E27FC236}">
                <a16:creationId xmlns:a16="http://schemas.microsoft.com/office/drawing/2014/main" id="{AA73E6E2-48C5-47B3-A0C9-2132D506EFA1}"/>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4" name="Rectangle 6">
            <a:extLst>
              <a:ext uri="{FF2B5EF4-FFF2-40B4-BE49-F238E27FC236}">
                <a16:creationId xmlns:a16="http://schemas.microsoft.com/office/drawing/2014/main" id="{39FE33D7-CEB8-4675-B855-73A160AE511C}"/>
              </a:ext>
            </a:extLst>
          </p:cNvPr>
          <p:cNvSpPr>
            <a:spLocks noGrp="1" noChangeArrowheads="1"/>
          </p:cNvSpPr>
          <p:nvPr>
            <p:ph type="body" idx="1"/>
          </p:nvPr>
        </p:nvSpPr>
        <p:spPr>
          <a:ln/>
        </p:spPr>
        <p:txBody>
          <a:bodyPr/>
          <a:lstStyle/>
          <a:p>
            <a:endParaRPr lang="en-US" altLang="en-US"/>
          </a:p>
        </p:txBody>
      </p:sp>
      <p:sp>
        <p:nvSpPr>
          <p:cNvPr id="89095" name="Rectangle 7">
            <a:extLst>
              <a:ext uri="{FF2B5EF4-FFF2-40B4-BE49-F238E27FC236}">
                <a16:creationId xmlns:a16="http://schemas.microsoft.com/office/drawing/2014/main" id="{4A78967F-D353-46F3-9D6F-C0D1686E6644}"/>
              </a:ext>
            </a:extLst>
          </p:cNvPr>
          <p:cNvSpPr>
            <a:spLocks noChangeArrowheads="1" noTextEdit="1"/>
          </p:cNvSpPr>
          <p:nvPr>
            <p:ph type="sldImg"/>
          </p:nvPr>
        </p:nvSpPr>
        <p:spPr>
          <a:ln cap="flat"/>
        </p:spPr>
      </p:sp>
    </p:spTree>
    <p:extLst>
      <p:ext uri="{BB962C8B-B14F-4D97-AF65-F5344CB8AC3E}">
        <p14:creationId xmlns:p14="http://schemas.microsoft.com/office/powerpoint/2010/main" val="267055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830B2099-7C3F-42E2-9760-3E9CAC0597B9}"/>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27" name="Rectangle 3">
            <a:extLst>
              <a:ext uri="{FF2B5EF4-FFF2-40B4-BE49-F238E27FC236}">
                <a16:creationId xmlns:a16="http://schemas.microsoft.com/office/drawing/2014/main" id="{12BAB201-A6D3-4869-AA37-4E82234F5818}"/>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52</a:t>
            </a:r>
          </a:p>
        </p:txBody>
      </p:sp>
      <p:sp>
        <p:nvSpPr>
          <p:cNvPr id="103428" name="Rectangle 4">
            <a:extLst>
              <a:ext uri="{FF2B5EF4-FFF2-40B4-BE49-F238E27FC236}">
                <a16:creationId xmlns:a16="http://schemas.microsoft.com/office/drawing/2014/main" id="{DF521B83-47C2-46FE-8A53-981061FAEB1E}"/>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29" name="Rectangle 5">
            <a:extLst>
              <a:ext uri="{FF2B5EF4-FFF2-40B4-BE49-F238E27FC236}">
                <a16:creationId xmlns:a16="http://schemas.microsoft.com/office/drawing/2014/main" id="{CBCFD322-5502-4AB1-ABAD-AE92A1435A1A}"/>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30" name="Rectangle 6">
            <a:extLst>
              <a:ext uri="{FF2B5EF4-FFF2-40B4-BE49-F238E27FC236}">
                <a16:creationId xmlns:a16="http://schemas.microsoft.com/office/drawing/2014/main" id="{99822872-E831-490C-92D2-4FC22C2CAA72}"/>
              </a:ext>
            </a:extLst>
          </p:cNvPr>
          <p:cNvSpPr>
            <a:spLocks noGrp="1" noChangeArrowheads="1"/>
          </p:cNvSpPr>
          <p:nvPr>
            <p:ph type="body" idx="1"/>
          </p:nvPr>
        </p:nvSpPr>
        <p:spPr>
          <a:ln/>
        </p:spPr>
        <p:txBody>
          <a:bodyPr/>
          <a:lstStyle/>
          <a:p>
            <a:endParaRPr lang="en-US" altLang="en-US"/>
          </a:p>
        </p:txBody>
      </p:sp>
      <p:sp>
        <p:nvSpPr>
          <p:cNvPr id="103431" name="Rectangle 7">
            <a:extLst>
              <a:ext uri="{FF2B5EF4-FFF2-40B4-BE49-F238E27FC236}">
                <a16:creationId xmlns:a16="http://schemas.microsoft.com/office/drawing/2014/main" id="{6D91CD9B-72C4-4C3D-9658-0563BF14DD7F}"/>
              </a:ext>
            </a:extLst>
          </p:cNvPr>
          <p:cNvSpPr>
            <a:spLocks noChangeArrowheads="1" noTextEdit="1"/>
          </p:cNvSpPr>
          <p:nvPr>
            <p:ph type="sldImg"/>
          </p:nvPr>
        </p:nvSpPr>
        <p:spPr>
          <a:ln cap="flat"/>
        </p:spPr>
      </p:sp>
    </p:spTree>
    <p:extLst>
      <p:ext uri="{BB962C8B-B14F-4D97-AF65-F5344CB8AC3E}">
        <p14:creationId xmlns:p14="http://schemas.microsoft.com/office/powerpoint/2010/main" val="639012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1">
    <p:spTree>
      <p:nvGrpSpPr>
        <p:cNvPr id="1" name=""/>
        <p:cNvGrpSpPr/>
        <p:nvPr/>
      </p:nvGrpSpPr>
      <p:grpSpPr>
        <a:xfrm>
          <a:off x="0" y="0"/>
          <a:ext cx="0" cy="0"/>
          <a:chOff x="0" y="0"/>
          <a:chExt cx="0" cy="0"/>
        </a:xfrm>
      </p:grpSpPr>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lide divider">
    <p:spTree>
      <p:nvGrpSpPr>
        <p:cNvPr id="1" name=""/>
        <p:cNvGrpSpPr/>
        <p:nvPr/>
      </p:nvGrpSpPr>
      <p:grpSpPr>
        <a:xfrm>
          <a:off x="0" y="0"/>
          <a:ext cx="0" cy="0"/>
          <a:chOff x="0" y="0"/>
          <a:chExt cx="0" cy="0"/>
        </a:xfrm>
      </p:grpSpPr>
      <p:sp>
        <p:nvSpPr>
          <p:cNvPr id="202" name="Shape 202"/>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203" name="Shape 203"/>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204" name="Shape 204"/>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Slide Divider</a:t>
            </a:r>
          </a:p>
        </p:txBody>
      </p:sp>
      <p:sp>
        <p:nvSpPr>
          <p:cNvPr id="205" name="Shape 20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206" name="Shape 2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opic 1">
    <p:spTree>
      <p:nvGrpSpPr>
        <p:cNvPr id="1" name=""/>
        <p:cNvGrpSpPr/>
        <p:nvPr/>
      </p:nvGrpSpPr>
      <p:grpSpPr>
        <a:xfrm>
          <a:off x="0" y="0"/>
          <a:ext cx="0" cy="0"/>
          <a:chOff x="0" y="0"/>
          <a:chExt cx="0" cy="0"/>
        </a:xfrm>
      </p:grpSpPr>
      <p:grpSp>
        <p:nvGrpSpPr>
          <p:cNvPr id="272" name="Group 272"/>
          <p:cNvGrpSpPr/>
          <p:nvPr/>
        </p:nvGrpSpPr>
        <p:grpSpPr>
          <a:xfrm>
            <a:off x="-1" y="6056689"/>
            <a:ext cx="9913259" cy="801312"/>
            <a:chOff x="0" y="0"/>
            <a:chExt cx="9913258" cy="801310"/>
          </a:xfrm>
        </p:grpSpPr>
        <p:sp>
          <p:nvSpPr>
            <p:cNvPr id="213" name="Shape 213"/>
            <p:cNvSpPr/>
            <p:nvPr/>
          </p:nvSpPr>
          <p:spPr>
            <a:xfrm>
              <a:off x="0" y="102989"/>
              <a:ext cx="9913259" cy="698322"/>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4D7D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4" name="Shape 214"/>
            <p:cNvSpPr/>
            <p:nvPr/>
          </p:nvSpPr>
          <p:spPr>
            <a:xfrm>
              <a:off x="0" y="344110"/>
              <a:ext cx="5950858" cy="457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6DC4E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5" name="Shape 215"/>
            <p:cNvSpPr/>
            <p:nvPr/>
          </p:nvSpPr>
          <p:spPr>
            <a:xfrm>
              <a:off x="-1" y="115510"/>
              <a:ext cx="5950858" cy="457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98B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1" name="Group 271"/>
            <p:cNvGrpSpPr/>
            <p:nvPr/>
          </p:nvGrpSpPr>
          <p:grpSpPr>
            <a:xfrm>
              <a:off x="192076" y="-1"/>
              <a:ext cx="2322636" cy="766277"/>
              <a:chOff x="0" y="0"/>
              <a:chExt cx="2322634" cy="766275"/>
            </a:xfrm>
          </p:grpSpPr>
          <p:grpSp>
            <p:nvGrpSpPr>
              <p:cNvPr id="220" name="Group 220"/>
              <p:cNvGrpSpPr/>
              <p:nvPr/>
            </p:nvGrpSpPr>
            <p:grpSpPr>
              <a:xfrm>
                <a:off x="0" y="-1"/>
                <a:ext cx="704816" cy="607601"/>
                <a:chOff x="0" y="0"/>
                <a:chExt cx="704815" cy="607599"/>
              </a:xfrm>
            </p:grpSpPr>
            <p:sp>
              <p:nvSpPr>
                <p:cNvPr id="216" name="Shape 216"/>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17" name="Shape 217"/>
                <p:cNvSpPr/>
                <p:nvPr/>
              </p:nvSpPr>
              <p:spPr>
                <a:xfrm>
                  <a:off x="0" y="305069"/>
                  <a:ext cx="41272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18" name="Shape 218"/>
                <p:cNvSpPr/>
                <p:nvPr/>
              </p:nvSpPr>
              <p:spPr>
                <a:xfrm flipH="1">
                  <a:off x="412720" y="0"/>
                  <a:ext cx="140196" cy="303798"/>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19" name="Shape 219"/>
                <p:cNvSpPr/>
                <p:nvPr/>
              </p:nvSpPr>
              <p:spPr>
                <a:xfrm flipH="1" flipV="1">
                  <a:off x="412720" y="303800"/>
                  <a:ext cx="140196" cy="30380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25" name="Group 225"/>
              <p:cNvGrpSpPr/>
              <p:nvPr/>
            </p:nvGrpSpPr>
            <p:grpSpPr>
              <a:xfrm>
                <a:off x="508995" y="504382"/>
                <a:ext cx="241560" cy="208241"/>
                <a:chOff x="0" y="0"/>
                <a:chExt cx="241558" cy="208240"/>
              </a:xfrm>
            </p:grpSpPr>
            <p:sp>
              <p:nvSpPr>
                <p:cNvPr id="221" name="Shape 221"/>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22" name="Shape 222"/>
                <p:cNvSpPr/>
                <p:nvPr/>
              </p:nvSpPr>
              <p:spPr>
                <a:xfrm>
                  <a:off x="0" y="105390"/>
                  <a:ext cx="14145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3" name="Shape 223"/>
                <p:cNvSpPr/>
                <p:nvPr/>
              </p:nvSpPr>
              <p:spPr>
                <a:xfrm flipH="1">
                  <a:off x="141451" y="0"/>
                  <a:ext cx="48049" cy="10411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4" name="Shape 224"/>
                <p:cNvSpPr/>
                <p:nvPr/>
              </p:nvSpPr>
              <p:spPr>
                <a:xfrm flipH="1" flipV="1">
                  <a:off x="141451" y="104120"/>
                  <a:ext cx="48049" cy="10412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30" name="Group 230"/>
              <p:cNvGrpSpPr/>
              <p:nvPr/>
            </p:nvGrpSpPr>
            <p:grpSpPr>
              <a:xfrm>
                <a:off x="551587" y="4199"/>
                <a:ext cx="368129" cy="317353"/>
                <a:chOff x="0" y="0"/>
                <a:chExt cx="368128" cy="317352"/>
              </a:xfrm>
            </p:grpSpPr>
            <p:sp>
              <p:nvSpPr>
                <p:cNvPr id="226" name="Shape 226"/>
                <p:cNvSpPr/>
                <p:nvPr/>
              </p:nvSpPr>
              <p:spPr>
                <a:xfrm>
                  <a:off x="-1" y="0"/>
                  <a:ext cx="368129" cy="3173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27" name="Shape 227"/>
                <p:cNvSpPr/>
                <p:nvPr/>
              </p:nvSpPr>
              <p:spPr>
                <a:xfrm>
                  <a:off x="0" y="159946"/>
                  <a:ext cx="215565"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8" name="Shape 228"/>
                <p:cNvSpPr/>
                <p:nvPr/>
              </p:nvSpPr>
              <p:spPr>
                <a:xfrm flipH="1">
                  <a:off x="215565" y="-1"/>
                  <a:ext cx="73226" cy="1586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29" name="Shape 229"/>
                <p:cNvSpPr/>
                <p:nvPr/>
              </p:nvSpPr>
              <p:spPr>
                <a:xfrm flipH="1" flipV="1">
                  <a:off x="215565" y="158676"/>
                  <a:ext cx="73226" cy="1586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35" name="Group 235"/>
              <p:cNvGrpSpPr/>
              <p:nvPr/>
            </p:nvGrpSpPr>
            <p:grpSpPr>
              <a:xfrm>
                <a:off x="661180" y="247471"/>
                <a:ext cx="472000" cy="406898"/>
                <a:chOff x="0" y="0"/>
                <a:chExt cx="471999" cy="406896"/>
              </a:xfrm>
            </p:grpSpPr>
            <p:sp>
              <p:nvSpPr>
                <p:cNvPr id="231" name="Shape 231"/>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2" name="Shape 232"/>
                <p:cNvSpPr/>
                <p:nvPr/>
              </p:nvSpPr>
              <p:spPr>
                <a:xfrm>
                  <a:off x="-1" y="204718"/>
                  <a:ext cx="27639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3" name="Shape 233"/>
                <p:cNvSpPr/>
                <p:nvPr/>
              </p:nvSpPr>
              <p:spPr>
                <a:xfrm flipH="1">
                  <a:off x="276389" y="-1"/>
                  <a:ext cx="93887" cy="203448"/>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4" name="Shape 234"/>
                <p:cNvSpPr/>
                <p:nvPr/>
              </p:nvSpPr>
              <p:spPr>
                <a:xfrm flipH="1" flipV="1">
                  <a:off x="276389" y="203448"/>
                  <a:ext cx="93887" cy="20344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40" name="Group 240"/>
              <p:cNvGrpSpPr/>
              <p:nvPr/>
            </p:nvGrpSpPr>
            <p:grpSpPr>
              <a:xfrm>
                <a:off x="32894" y="448922"/>
                <a:ext cx="368129" cy="317354"/>
                <a:chOff x="0" y="0"/>
                <a:chExt cx="368128" cy="317352"/>
              </a:xfrm>
            </p:grpSpPr>
            <p:sp>
              <p:nvSpPr>
                <p:cNvPr id="236" name="Shape 236"/>
                <p:cNvSpPr/>
                <p:nvPr/>
              </p:nvSpPr>
              <p:spPr>
                <a:xfrm>
                  <a:off x="-1" y="0"/>
                  <a:ext cx="368129" cy="3173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7" name="Shape 237"/>
                <p:cNvSpPr/>
                <p:nvPr/>
              </p:nvSpPr>
              <p:spPr>
                <a:xfrm>
                  <a:off x="0" y="159946"/>
                  <a:ext cx="215565"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8" name="Shape 238"/>
                <p:cNvSpPr/>
                <p:nvPr/>
              </p:nvSpPr>
              <p:spPr>
                <a:xfrm flipH="1">
                  <a:off x="215565" y="-1"/>
                  <a:ext cx="73226" cy="1586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39" name="Shape 239"/>
                <p:cNvSpPr/>
                <p:nvPr/>
              </p:nvSpPr>
              <p:spPr>
                <a:xfrm flipH="1" flipV="1">
                  <a:off x="215565" y="158676"/>
                  <a:ext cx="73226" cy="1586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45" name="Group 245"/>
              <p:cNvGrpSpPr/>
              <p:nvPr/>
            </p:nvGrpSpPr>
            <p:grpSpPr>
              <a:xfrm>
                <a:off x="842576" y="210827"/>
                <a:ext cx="241560" cy="208241"/>
                <a:chOff x="0" y="0"/>
                <a:chExt cx="241558" cy="208240"/>
              </a:xfrm>
            </p:grpSpPr>
            <p:sp>
              <p:nvSpPr>
                <p:cNvPr id="241" name="Shape 241"/>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2" name="Shape 242"/>
                <p:cNvSpPr/>
                <p:nvPr/>
              </p:nvSpPr>
              <p:spPr>
                <a:xfrm>
                  <a:off x="0" y="105390"/>
                  <a:ext cx="14145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3" name="Shape 243"/>
                <p:cNvSpPr/>
                <p:nvPr/>
              </p:nvSpPr>
              <p:spPr>
                <a:xfrm flipH="1">
                  <a:off x="141451" y="0"/>
                  <a:ext cx="48049" cy="10411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4" name="Shape 244"/>
                <p:cNvSpPr/>
                <p:nvPr/>
              </p:nvSpPr>
              <p:spPr>
                <a:xfrm flipH="1" flipV="1">
                  <a:off x="141451" y="104120"/>
                  <a:ext cx="48049" cy="10412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50" name="Group 250"/>
              <p:cNvGrpSpPr/>
              <p:nvPr/>
            </p:nvGrpSpPr>
            <p:grpSpPr>
              <a:xfrm>
                <a:off x="1131132" y="120420"/>
                <a:ext cx="565128" cy="487179"/>
                <a:chOff x="0" y="0"/>
                <a:chExt cx="565126" cy="487178"/>
              </a:xfrm>
            </p:grpSpPr>
            <p:sp>
              <p:nvSpPr>
                <p:cNvPr id="246" name="Shape 246"/>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7" name="Shape 247"/>
                <p:cNvSpPr/>
                <p:nvPr/>
              </p:nvSpPr>
              <p:spPr>
                <a:xfrm>
                  <a:off x="-1" y="244859"/>
                  <a:ext cx="330923"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8" name="Shape 248"/>
                <p:cNvSpPr/>
                <p:nvPr/>
              </p:nvSpPr>
              <p:spPr>
                <a:xfrm flipH="1">
                  <a:off x="330922" y="-1"/>
                  <a:ext cx="112411" cy="24358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49" name="Shape 249"/>
                <p:cNvSpPr/>
                <p:nvPr/>
              </p:nvSpPr>
              <p:spPr>
                <a:xfrm flipH="1" flipV="1">
                  <a:off x="330922" y="243589"/>
                  <a:ext cx="112411" cy="24359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55" name="Group 255"/>
              <p:cNvGrpSpPr/>
              <p:nvPr/>
            </p:nvGrpSpPr>
            <p:grpSpPr>
              <a:xfrm>
                <a:off x="978568" y="49872"/>
                <a:ext cx="330912" cy="285268"/>
                <a:chOff x="0" y="0"/>
                <a:chExt cx="330911" cy="285267"/>
              </a:xfrm>
            </p:grpSpPr>
            <p:sp>
              <p:nvSpPr>
                <p:cNvPr id="251" name="Shape 251"/>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2" name="Shape 252"/>
                <p:cNvSpPr/>
                <p:nvPr/>
              </p:nvSpPr>
              <p:spPr>
                <a:xfrm>
                  <a:off x="-1" y="143903"/>
                  <a:ext cx="193774"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3" name="Shape 253"/>
                <p:cNvSpPr/>
                <p:nvPr/>
              </p:nvSpPr>
              <p:spPr>
                <a:xfrm flipH="1">
                  <a:off x="193772" y="0"/>
                  <a:ext cx="65823" cy="142634"/>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4" name="Shape 254"/>
                <p:cNvSpPr/>
                <p:nvPr/>
              </p:nvSpPr>
              <p:spPr>
                <a:xfrm flipH="1" flipV="1">
                  <a:off x="193772" y="142634"/>
                  <a:ext cx="65823" cy="142634"/>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60" name="Group 260"/>
              <p:cNvGrpSpPr/>
              <p:nvPr/>
            </p:nvGrpSpPr>
            <p:grpSpPr>
              <a:xfrm>
                <a:off x="1557553" y="242213"/>
                <a:ext cx="368129" cy="317354"/>
                <a:chOff x="0" y="0"/>
                <a:chExt cx="368128" cy="317352"/>
              </a:xfrm>
            </p:grpSpPr>
            <p:sp>
              <p:nvSpPr>
                <p:cNvPr id="256" name="Shape 256"/>
                <p:cNvSpPr/>
                <p:nvPr/>
              </p:nvSpPr>
              <p:spPr>
                <a:xfrm>
                  <a:off x="-1" y="0"/>
                  <a:ext cx="368129" cy="3173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7" name="Shape 257"/>
                <p:cNvSpPr/>
                <p:nvPr/>
              </p:nvSpPr>
              <p:spPr>
                <a:xfrm>
                  <a:off x="0" y="159946"/>
                  <a:ext cx="215565"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8" name="Shape 258"/>
                <p:cNvSpPr/>
                <p:nvPr/>
              </p:nvSpPr>
              <p:spPr>
                <a:xfrm flipH="1">
                  <a:off x="215565" y="-1"/>
                  <a:ext cx="73226" cy="1586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59" name="Shape 259"/>
                <p:cNvSpPr/>
                <p:nvPr/>
              </p:nvSpPr>
              <p:spPr>
                <a:xfrm flipH="1" flipV="1">
                  <a:off x="215565" y="158676"/>
                  <a:ext cx="73226" cy="1586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65" name="Group 265"/>
              <p:cNvGrpSpPr/>
              <p:nvPr/>
            </p:nvGrpSpPr>
            <p:grpSpPr>
              <a:xfrm>
                <a:off x="1868618" y="303797"/>
                <a:ext cx="290965" cy="250832"/>
                <a:chOff x="0" y="0"/>
                <a:chExt cx="290963" cy="250831"/>
              </a:xfrm>
            </p:grpSpPr>
            <p:sp>
              <p:nvSpPr>
                <p:cNvPr id="261" name="Shape 261"/>
                <p:cNvSpPr/>
                <p:nvPr/>
              </p:nvSpPr>
              <p:spPr>
                <a:xfrm>
                  <a:off x="0" y="0"/>
                  <a:ext cx="290964" cy="25083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2" name="Shape 262"/>
                <p:cNvSpPr/>
                <p:nvPr/>
              </p:nvSpPr>
              <p:spPr>
                <a:xfrm>
                  <a:off x="0" y="126685"/>
                  <a:ext cx="17038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3" name="Shape 263"/>
                <p:cNvSpPr/>
                <p:nvPr/>
              </p:nvSpPr>
              <p:spPr>
                <a:xfrm flipH="1">
                  <a:off x="170380" y="0"/>
                  <a:ext cx="57877" cy="12541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4" name="Shape 264"/>
                <p:cNvSpPr/>
                <p:nvPr/>
              </p:nvSpPr>
              <p:spPr>
                <a:xfrm flipH="1" flipV="1">
                  <a:off x="170380" y="125416"/>
                  <a:ext cx="57877" cy="12541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270" name="Group 270"/>
              <p:cNvGrpSpPr/>
              <p:nvPr/>
            </p:nvGrpSpPr>
            <p:grpSpPr>
              <a:xfrm>
                <a:off x="2120820" y="356919"/>
                <a:ext cx="201815" cy="173979"/>
                <a:chOff x="0" y="0"/>
                <a:chExt cx="201814" cy="173977"/>
              </a:xfrm>
            </p:grpSpPr>
            <p:sp>
              <p:nvSpPr>
                <p:cNvPr id="266" name="Shape 266"/>
                <p:cNvSpPr/>
                <p:nvPr/>
              </p:nvSpPr>
              <p:spPr>
                <a:xfrm>
                  <a:off x="-1" y="0"/>
                  <a:ext cx="201816" cy="173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7" name="Shape 267"/>
                <p:cNvSpPr/>
                <p:nvPr/>
              </p:nvSpPr>
              <p:spPr>
                <a:xfrm>
                  <a:off x="-1" y="88258"/>
                  <a:ext cx="118178"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8" name="Shape 268"/>
                <p:cNvSpPr/>
                <p:nvPr/>
              </p:nvSpPr>
              <p:spPr>
                <a:xfrm flipH="1">
                  <a:off x="118177" y="-1"/>
                  <a:ext cx="40144" cy="8699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69" name="Shape 269"/>
                <p:cNvSpPr/>
                <p:nvPr/>
              </p:nvSpPr>
              <p:spPr>
                <a:xfrm flipH="1" flipV="1">
                  <a:off x="118177" y="86989"/>
                  <a:ext cx="40144" cy="8698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grpSp>
      <p:sp>
        <p:nvSpPr>
          <p:cNvPr id="273" name="Shape 273"/>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274" name="Shape 27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275" name="Shape 27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1</a:t>
            </a:r>
          </a:p>
        </p:txBody>
      </p:sp>
      <p:sp>
        <p:nvSpPr>
          <p:cNvPr id="276" name="Shape 2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opic 1 content">
    <p:spTree>
      <p:nvGrpSpPr>
        <p:cNvPr id="1" name=""/>
        <p:cNvGrpSpPr/>
        <p:nvPr/>
      </p:nvGrpSpPr>
      <p:grpSpPr>
        <a:xfrm>
          <a:off x="0" y="0"/>
          <a:ext cx="0" cy="0"/>
          <a:chOff x="0" y="0"/>
          <a:chExt cx="0" cy="0"/>
        </a:xfrm>
      </p:grpSpPr>
      <p:sp>
        <p:nvSpPr>
          <p:cNvPr id="283" name="Shape 283"/>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4D7DD3"/>
          </a:solidFill>
          <a:ln w="12700">
            <a:miter lim="400000"/>
          </a:ln>
        </p:spPr>
        <p:txBody>
          <a:bodyPr lIns="45719" rIns="45719" anchor="ctr"/>
          <a:lstStyle/>
          <a:p>
            <a:pPr algn="ctr">
              <a:defRPr>
                <a:solidFill>
                  <a:srgbClr val="FFFFFF"/>
                </a:solidFill>
              </a:defRPr>
            </a:pPr>
            <a:endParaRPr/>
          </a:p>
        </p:txBody>
      </p:sp>
      <p:grpSp>
        <p:nvGrpSpPr>
          <p:cNvPr id="288" name="Group 288"/>
          <p:cNvGrpSpPr/>
          <p:nvPr/>
        </p:nvGrpSpPr>
        <p:grpSpPr>
          <a:xfrm>
            <a:off x="193963" y="6350448"/>
            <a:ext cx="565128" cy="487179"/>
            <a:chOff x="0" y="0"/>
            <a:chExt cx="565127" cy="487178"/>
          </a:xfrm>
        </p:grpSpPr>
        <p:sp>
          <p:nvSpPr>
            <p:cNvPr id="284" name="Shape 284"/>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85" name="Shape 285"/>
            <p:cNvSpPr/>
            <p:nvPr/>
          </p:nvSpPr>
          <p:spPr>
            <a:xfrm>
              <a:off x="-1" y="244859"/>
              <a:ext cx="330924"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86" name="Shape 286"/>
            <p:cNvSpPr/>
            <p:nvPr/>
          </p:nvSpPr>
          <p:spPr>
            <a:xfrm flipH="1">
              <a:off x="330922" y="0"/>
              <a:ext cx="112411" cy="243589"/>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87" name="Shape 287"/>
            <p:cNvSpPr/>
            <p:nvPr/>
          </p:nvSpPr>
          <p:spPr>
            <a:xfrm flipH="1" flipV="1">
              <a:off x="330922" y="243589"/>
              <a:ext cx="112411" cy="24359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sp>
        <p:nvSpPr>
          <p:cNvPr id="289" name="Shape 289"/>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290" name="Shape 290"/>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291" name="Shape 291"/>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1- Content</a:t>
            </a:r>
          </a:p>
        </p:txBody>
      </p:sp>
      <p:grpSp>
        <p:nvGrpSpPr>
          <p:cNvPr id="296" name="Group 296"/>
          <p:cNvGrpSpPr/>
          <p:nvPr/>
        </p:nvGrpSpPr>
        <p:grpSpPr>
          <a:xfrm>
            <a:off x="640862" y="6415871"/>
            <a:ext cx="489236" cy="421754"/>
            <a:chOff x="0" y="0"/>
            <a:chExt cx="489234" cy="421753"/>
          </a:xfrm>
        </p:grpSpPr>
        <p:sp>
          <p:nvSpPr>
            <p:cNvPr id="292" name="Shape 292"/>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93" name="Shape 293"/>
            <p:cNvSpPr/>
            <p:nvPr/>
          </p:nvSpPr>
          <p:spPr>
            <a:xfrm>
              <a:off x="-1" y="212146"/>
              <a:ext cx="286482"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94" name="Shape 294"/>
            <p:cNvSpPr/>
            <p:nvPr/>
          </p:nvSpPr>
          <p:spPr>
            <a:xfrm flipH="1">
              <a:off x="286481" y="-1"/>
              <a:ext cx="97315" cy="2108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95" name="Shape 295"/>
            <p:cNvSpPr/>
            <p:nvPr/>
          </p:nvSpPr>
          <p:spPr>
            <a:xfrm flipH="1" flipV="1">
              <a:off x="286481" y="210876"/>
              <a:ext cx="97315" cy="2108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01" name="Group 301"/>
          <p:cNvGrpSpPr/>
          <p:nvPr/>
        </p:nvGrpSpPr>
        <p:grpSpPr>
          <a:xfrm>
            <a:off x="1018351" y="6459072"/>
            <a:ext cx="439123" cy="378554"/>
            <a:chOff x="0" y="0"/>
            <a:chExt cx="439121" cy="378553"/>
          </a:xfrm>
        </p:grpSpPr>
        <p:sp>
          <p:nvSpPr>
            <p:cNvPr id="297" name="Shape 297"/>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98" name="Shape 298"/>
            <p:cNvSpPr/>
            <p:nvPr/>
          </p:nvSpPr>
          <p:spPr>
            <a:xfrm>
              <a:off x="-1" y="190546"/>
              <a:ext cx="257138"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299" name="Shape 299"/>
            <p:cNvSpPr/>
            <p:nvPr/>
          </p:nvSpPr>
          <p:spPr>
            <a:xfrm flipH="1">
              <a:off x="257137" y="-1"/>
              <a:ext cx="87347" cy="189278"/>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0" name="Shape 300"/>
            <p:cNvSpPr/>
            <p:nvPr/>
          </p:nvSpPr>
          <p:spPr>
            <a:xfrm flipH="1" flipV="1">
              <a:off x="257137" y="189277"/>
              <a:ext cx="87347" cy="1892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06" name="Group 306"/>
          <p:cNvGrpSpPr/>
          <p:nvPr/>
        </p:nvGrpSpPr>
        <p:grpSpPr>
          <a:xfrm>
            <a:off x="1395165" y="6501284"/>
            <a:ext cx="390157" cy="336342"/>
            <a:chOff x="0" y="0"/>
            <a:chExt cx="390156" cy="336341"/>
          </a:xfrm>
        </p:grpSpPr>
        <p:sp>
          <p:nvSpPr>
            <p:cNvPr id="302" name="Shape 302"/>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03" name="Shape 303"/>
            <p:cNvSpPr/>
            <p:nvPr/>
          </p:nvSpPr>
          <p:spPr>
            <a:xfrm>
              <a:off x="-1" y="169440"/>
              <a:ext cx="228466"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4" name="Shape 304"/>
            <p:cNvSpPr/>
            <p:nvPr/>
          </p:nvSpPr>
          <p:spPr>
            <a:xfrm flipH="1">
              <a:off x="228464" y="-1"/>
              <a:ext cx="77607" cy="16817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5" name="Shape 305"/>
            <p:cNvSpPr/>
            <p:nvPr/>
          </p:nvSpPr>
          <p:spPr>
            <a:xfrm flipH="1" flipV="1">
              <a:off x="228464" y="168171"/>
              <a:ext cx="77607" cy="168170"/>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11" name="Group 311"/>
          <p:cNvGrpSpPr/>
          <p:nvPr/>
        </p:nvGrpSpPr>
        <p:grpSpPr>
          <a:xfrm>
            <a:off x="1731784" y="6546501"/>
            <a:ext cx="337705" cy="291125"/>
            <a:chOff x="0" y="0"/>
            <a:chExt cx="337703" cy="291124"/>
          </a:xfrm>
        </p:grpSpPr>
        <p:sp>
          <p:nvSpPr>
            <p:cNvPr id="307" name="Shape 307"/>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08" name="Shape 308"/>
            <p:cNvSpPr/>
            <p:nvPr/>
          </p:nvSpPr>
          <p:spPr>
            <a:xfrm>
              <a:off x="0" y="146832"/>
              <a:ext cx="197750"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09" name="Shape 309"/>
            <p:cNvSpPr/>
            <p:nvPr/>
          </p:nvSpPr>
          <p:spPr>
            <a:xfrm flipH="1">
              <a:off x="197749" y="-1"/>
              <a:ext cx="67174" cy="145562"/>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0" name="Shape 310"/>
            <p:cNvSpPr/>
            <p:nvPr/>
          </p:nvSpPr>
          <p:spPr>
            <a:xfrm flipH="1" flipV="1">
              <a:off x="197749" y="145562"/>
              <a:ext cx="67174" cy="145562"/>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16" name="Group 316"/>
          <p:cNvGrpSpPr/>
          <p:nvPr/>
        </p:nvGrpSpPr>
        <p:grpSpPr>
          <a:xfrm>
            <a:off x="2038258" y="6585073"/>
            <a:ext cx="292960" cy="252552"/>
            <a:chOff x="0" y="0"/>
            <a:chExt cx="292959" cy="252551"/>
          </a:xfrm>
        </p:grpSpPr>
        <p:sp>
          <p:nvSpPr>
            <p:cNvPr id="312" name="Shape 312"/>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3" name="Shape 313"/>
            <p:cNvSpPr/>
            <p:nvPr/>
          </p:nvSpPr>
          <p:spPr>
            <a:xfrm>
              <a:off x="-1" y="127545"/>
              <a:ext cx="171549"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4" name="Shape 314"/>
            <p:cNvSpPr/>
            <p:nvPr/>
          </p:nvSpPr>
          <p:spPr>
            <a:xfrm flipH="1">
              <a:off x="171549" y="-1"/>
              <a:ext cx="58273" cy="12627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5" name="Shape 315"/>
            <p:cNvSpPr/>
            <p:nvPr/>
          </p:nvSpPr>
          <p:spPr>
            <a:xfrm flipH="1" flipV="1">
              <a:off x="171549" y="126276"/>
              <a:ext cx="58273" cy="12627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21" name="Group 321"/>
          <p:cNvGrpSpPr/>
          <p:nvPr/>
        </p:nvGrpSpPr>
        <p:grpSpPr>
          <a:xfrm>
            <a:off x="2312707" y="6622430"/>
            <a:ext cx="249625" cy="215194"/>
            <a:chOff x="0" y="0"/>
            <a:chExt cx="249624" cy="215192"/>
          </a:xfrm>
        </p:grpSpPr>
        <p:sp>
          <p:nvSpPr>
            <p:cNvPr id="317" name="Shape 317"/>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8" name="Shape 318"/>
            <p:cNvSpPr/>
            <p:nvPr/>
          </p:nvSpPr>
          <p:spPr>
            <a:xfrm>
              <a:off x="0" y="108866"/>
              <a:ext cx="146172"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19" name="Shape 319"/>
            <p:cNvSpPr/>
            <p:nvPr/>
          </p:nvSpPr>
          <p:spPr>
            <a:xfrm flipH="1">
              <a:off x="146172" y="0"/>
              <a:ext cx="49654" cy="10759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20" name="Shape 320"/>
            <p:cNvSpPr/>
            <p:nvPr/>
          </p:nvSpPr>
          <p:spPr>
            <a:xfrm flipH="1" flipV="1">
              <a:off x="146172" y="107596"/>
              <a:ext cx="49654" cy="107597"/>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grpSp>
        <p:nvGrpSpPr>
          <p:cNvPr id="326" name="Group 326"/>
          <p:cNvGrpSpPr/>
          <p:nvPr/>
        </p:nvGrpSpPr>
        <p:grpSpPr>
          <a:xfrm>
            <a:off x="2523721" y="6669454"/>
            <a:ext cx="195078" cy="168171"/>
            <a:chOff x="0" y="0"/>
            <a:chExt cx="195077" cy="168170"/>
          </a:xfrm>
        </p:grpSpPr>
        <p:sp>
          <p:nvSpPr>
            <p:cNvPr id="322" name="Shape 322"/>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A9DDF3"/>
            </a:solidFill>
            <a:ln w="12700" cap="flat">
              <a:solidFill>
                <a:srgbClr val="4B6EAA"/>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23" name="Shape 323"/>
            <p:cNvSpPr/>
            <p:nvPr/>
          </p:nvSpPr>
          <p:spPr>
            <a:xfrm>
              <a:off x="-1" y="85355"/>
              <a:ext cx="114232" cy="1"/>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24" name="Shape 324"/>
            <p:cNvSpPr/>
            <p:nvPr/>
          </p:nvSpPr>
          <p:spPr>
            <a:xfrm flipH="1">
              <a:off x="114231" y="0"/>
              <a:ext cx="38804" cy="84085"/>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sp>
          <p:nvSpPr>
            <p:cNvPr id="325" name="Shape 325"/>
            <p:cNvSpPr/>
            <p:nvPr/>
          </p:nvSpPr>
          <p:spPr>
            <a:xfrm flipH="1" flipV="1">
              <a:off x="114231" y="84085"/>
              <a:ext cx="38804" cy="84086"/>
            </a:xfrm>
            <a:prstGeom prst="line">
              <a:avLst/>
            </a:prstGeom>
            <a:noFill/>
            <a:ln w="12700" cap="flat">
              <a:solidFill>
                <a:srgbClr val="4B6EAA"/>
              </a:solidFill>
              <a:prstDash val="solid"/>
              <a:miter lim="800000"/>
            </a:ln>
            <a:effectLst/>
          </p:spPr>
          <p:txBody>
            <a:bodyPr wrap="square" lIns="45719" tIns="45719" rIns="45719" bIns="45719" numCol="1" anchor="t">
              <a:noAutofit/>
            </a:bodyPr>
            <a:lstStyle/>
            <a:p>
              <a:endParaRPr/>
            </a:p>
          </p:txBody>
        </p:sp>
      </p:grpSp>
      <p:sp>
        <p:nvSpPr>
          <p:cNvPr id="327" name="Shape 3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opic 2">
    <p:spTree>
      <p:nvGrpSpPr>
        <p:cNvPr id="1" name=""/>
        <p:cNvGrpSpPr/>
        <p:nvPr/>
      </p:nvGrpSpPr>
      <p:grpSpPr>
        <a:xfrm>
          <a:off x="0" y="0"/>
          <a:ext cx="0" cy="0"/>
          <a:chOff x="0" y="0"/>
          <a:chExt cx="0" cy="0"/>
        </a:xfrm>
      </p:grpSpPr>
      <p:sp>
        <p:nvSpPr>
          <p:cNvPr id="334" name="Shape 334"/>
          <p:cNvSpPr/>
          <p:nvPr/>
        </p:nvSpPr>
        <p:spPr>
          <a:xfrm>
            <a:off x="1" y="6159679"/>
            <a:ext cx="9913258" cy="698321"/>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609A38"/>
          </a:solidFill>
          <a:ln w="12700">
            <a:miter lim="400000"/>
          </a:ln>
        </p:spPr>
        <p:txBody>
          <a:bodyPr lIns="45719" rIns="45719" anchor="ctr"/>
          <a:lstStyle/>
          <a:p>
            <a:pPr algn="ctr">
              <a:defRPr>
                <a:solidFill>
                  <a:srgbClr val="FFFFFF"/>
                </a:solidFill>
              </a:defRPr>
            </a:pPr>
            <a:endParaRPr/>
          </a:p>
        </p:txBody>
      </p:sp>
      <p:sp>
        <p:nvSpPr>
          <p:cNvPr id="335" name="Shape 335"/>
          <p:cNvSpPr/>
          <p:nvPr/>
        </p:nvSpPr>
        <p:spPr>
          <a:xfrm>
            <a:off x="1" y="64008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78C25E"/>
          </a:solidFill>
          <a:ln w="12700">
            <a:miter lim="400000"/>
          </a:ln>
        </p:spPr>
        <p:txBody>
          <a:bodyPr lIns="45719" rIns="45719" anchor="ctr"/>
          <a:lstStyle/>
          <a:p>
            <a:pPr algn="ctr">
              <a:defRPr>
                <a:solidFill>
                  <a:srgbClr val="FFFFFF"/>
                </a:solidFill>
              </a:defRPr>
            </a:pPr>
            <a:endParaRPr/>
          </a:p>
        </p:txBody>
      </p:sp>
      <p:sp>
        <p:nvSpPr>
          <p:cNvPr id="336" name="Shape 336"/>
          <p:cNvSpPr/>
          <p:nvPr/>
        </p:nvSpPr>
        <p:spPr>
          <a:xfrm>
            <a:off x="0" y="61722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92D050"/>
          </a:solidFill>
          <a:ln w="12700">
            <a:miter lim="400000"/>
          </a:ln>
        </p:spPr>
        <p:txBody>
          <a:bodyPr lIns="45719" rIns="45719" anchor="ctr"/>
          <a:lstStyle/>
          <a:p>
            <a:pPr algn="ctr">
              <a:defRPr>
                <a:solidFill>
                  <a:srgbClr val="FFFFFF"/>
                </a:solidFill>
              </a:defRPr>
            </a:pPr>
            <a:endParaRPr/>
          </a:p>
        </p:txBody>
      </p:sp>
      <p:grpSp>
        <p:nvGrpSpPr>
          <p:cNvPr id="392" name="Group 392"/>
          <p:cNvGrpSpPr/>
          <p:nvPr/>
        </p:nvGrpSpPr>
        <p:grpSpPr>
          <a:xfrm>
            <a:off x="192077" y="6056689"/>
            <a:ext cx="2322635" cy="766276"/>
            <a:chOff x="0" y="0"/>
            <a:chExt cx="2322634" cy="766274"/>
          </a:xfrm>
        </p:grpSpPr>
        <p:grpSp>
          <p:nvGrpSpPr>
            <p:cNvPr id="341" name="Group 341"/>
            <p:cNvGrpSpPr/>
            <p:nvPr/>
          </p:nvGrpSpPr>
          <p:grpSpPr>
            <a:xfrm>
              <a:off x="0" y="-1"/>
              <a:ext cx="704816" cy="607601"/>
              <a:chOff x="0" y="0"/>
              <a:chExt cx="704815" cy="607599"/>
            </a:xfrm>
          </p:grpSpPr>
          <p:sp>
            <p:nvSpPr>
              <p:cNvPr id="337" name="Shape 337"/>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38" name="Shape 338"/>
              <p:cNvSpPr/>
              <p:nvPr/>
            </p:nvSpPr>
            <p:spPr>
              <a:xfrm>
                <a:off x="0" y="305069"/>
                <a:ext cx="41272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39" name="Shape 339"/>
              <p:cNvSpPr/>
              <p:nvPr/>
            </p:nvSpPr>
            <p:spPr>
              <a:xfrm flipH="1">
                <a:off x="412720" y="-1"/>
                <a:ext cx="140196" cy="30379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0" name="Shape 340"/>
              <p:cNvSpPr/>
              <p:nvPr/>
            </p:nvSpPr>
            <p:spPr>
              <a:xfrm flipH="1" flipV="1">
                <a:off x="412720" y="303800"/>
                <a:ext cx="140196" cy="30380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46" name="Group 346"/>
            <p:cNvGrpSpPr/>
            <p:nvPr/>
          </p:nvGrpSpPr>
          <p:grpSpPr>
            <a:xfrm>
              <a:off x="508995" y="504382"/>
              <a:ext cx="241560" cy="208241"/>
              <a:chOff x="0" y="0"/>
              <a:chExt cx="241558" cy="208240"/>
            </a:xfrm>
          </p:grpSpPr>
          <p:sp>
            <p:nvSpPr>
              <p:cNvPr id="342" name="Shape 342"/>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3" name="Shape 343"/>
              <p:cNvSpPr/>
              <p:nvPr/>
            </p:nvSpPr>
            <p:spPr>
              <a:xfrm>
                <a:off x="0" y="105390"/>
                <a:ext cx="14145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4" name="Shape 344"/>
              <p:cNvSpPr/>
              <p:nvPr/>
            </p:nvSpPr>
            <p:spPr>
              <a:xfrm flipH="1">
                <a:off x="141451" y="0"/>
                <a:ext cx="48049" cy="10411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5" name="Shape 345"/>
              <p:cNvSpPr/>
              <p:nvPr/>
            </p:nvSpPr>
            <p:spPr>
              <a:xfrm flipH="1" flipV="1">
                <a:off x="141451" y="104120"/>
                <a:ext cx="48049" cy="10412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51" name="Group 351"/>
            <p:cNvGrpSpPr/>
            <p:nvPr/>
          </p:nvGrpSpPr>
          <p:grpSpPr>
            <a:xfrm>
              <a:off x="551587" y="4199"/>
              <a:ext cx="368129" cy="317353"/>
              <a:chOff x="0" y="0"/>
              <a:chExt cx="368128" cy="317352"/>
            </a:xfrm>
          </p:grpSpPr>
          <p:sp>
            <p:nvSpPr>
              <p:cNvPr id="347" name="Shape 347"/>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8" name="Shape 348"/>
              <p:cNvSpPr/>
              <p:nvPr/>
            </p:nvSpPr>
            <p:spPr>
              <a:xfrm>
                <a:off x="0" y="159946"/>
                <a:ext cx="215565"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49" name="Shape 349"/>
              <p:cNvSpPr/>
              <p:nvPr/>
            </p:nvSpPr>
            <p:spPr>
              <a:xfrm flipH="1">
                <a:off x="215565" y="-1"/>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0" name="Shape 350"/>
              <p:cNvSpPr/>
              <p:nvPr/>
            </p:nvSpPr>
            <p:spPr>
              <a:xfrm flipH="1" flipV="1">
                <a:off x="215565" y="158676"/>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56" name="Group 356"/>
            <p:cNvGrpSpPr/>
            <p:nvPr/>
          </p:nvGrpSpPr>
          <p:grpSpPr>
            <a:xfrm>
              <a:off x="661180" y="247471"/>
              <a:ext cx="472000" cy="406898"/>
              <a:chOff x="0" y="0"/>
              <a:chExt cx="471999" cy="406896"/>
            </a:xfrm>
          </p:grpSpPr>
          <p:sp>
            <p:nvSpPr>
              <p:cNvPr id="352" name="Shape 352"/>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53" name="Shape 353"/>
              <p:cNvSpPr/>
              <p:nvPr/>
            </p:nvSpPr>
            <p:spPr>
              <a:xfrm>
                <a:off x="-1" y="204718"/>
                <a:ext cx="27639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4" name="Shape 354"/>
              <p:cNvSpPr/>
              <p:nvPr/>
            </p:nvSpPr>
            <p:spPr>
              <a:xfrm flipH="1">
                <a:off x="276389" y="0"/>
                <a:ext cx="93887" cy="203448"/>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5" name="Shape 355"/>
              <p:cNvSpPr/>
              <p:nvPr/>
            </p:nvSpPr>
            <p:spPr>
              <a:xfrm flipH="1" flipV="1">
                <a:off x="276389" y="203448"/>
                <a:ext cx="93887" cy="20344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61" name="Group 361"/>
            <p:cNvGrpSpPr/>
            <p:nvPr/>
          </p:nvGrpSpPr>
          <p:grpSpPr>
            <a:xfrm>
              <a:off x="32894" y="448922"/>
              <a:ext cx="368129" cy="317353"/>
              <a:chOff x="0" y="0"/>
              <a:chExt cx="368128" cy="317352"/>
            </a:xfrm>
          </p:grpSpPr>
          <p:sp>
            <p:nvSpPr>
              <p:cNvPr id="357" name="Shape 357"/>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58" name="Shape 358"/>
              <p:cNvSpPr/>
              <p:nvPr/>
            </p:nvSpPr>
            <p:spPr>
              <a:xfrm>
                <a:off x="0" y="159946"/>
                <a:ext cx="215565"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59" name="Shape 359"/>
              <p:cNvSpPr/>
              <p:nvPr/>
            </p:nvSpPr>
            <p:spPr>
              <a:xfrm flipH="1">
                <a:off x="215565" y="-1"/>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0" name="Shape 360"/>
              <p:cNvSpPr/>
              <p:nvPr/>
            </p:nvSpPr>
            <p:spPr>
              <a:xfrm flipH="1" flipV="1">
                <a:off x="215565" y="158676"/>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66" name="Group 366"/>
            <p:cNvGrpSpPr/>
            <p:nvPr/>
          </p:nvGrpSpPr>
          <p:grpSpPr>
            <a:xfrm>
              <a:off x="842576" y="210827"/>
              <a:ext cx="241560" cy="208241"/>
              <a:chOff x="0" y="0"/>
              <a:chExt cx="241558" cy="208240"/>
            </a:xfrm>
          </p:grpSpPr>
          <p:sp>
            <p:nvSpPr>
              <p:cNvPr id="362" name="Shape 362"/>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63" name="Shape 363"/>
              <p:cNvSpPr/>
              <p:nvPr/>
            </p:nvSpPr>
            <p:spPr>
              <a:xfrm>
                <a:off x="0" y="105390"/>
                <a:ext cx="14145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4" name="Shape 364"/>
              <p:cNvSpPr/>
              <p:nvPr/>
            </p:nvSpPr>
            <p:spPr>
              <a:xfrm flipH="1">
                <a:off x="141451" y="0"/>
                <a:ext cx="48049" cy="10411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5" name="Shape 365"/>
              <p:cNvSpPr/>
              <p:nvPr/>
            </p:nvSpPr>
            <p:spPr>
              <a:xfrm flipH="1" flipV="1">
                <a:off x="141451" y="104120"/>
                <a:ext cx="48049" cy="10412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71" name="Group 371"/>
            <p:cNvGrpSpPr/>
            <p:nvPr/>
          </p:nvGrpSpPr>
          <p:grpSpPr>
            <a:xfrm>
              <a:off x="1131132" y="120420"/>
              <a:ext cx="565128" cy="487179"/>
              <a:chOff x="0" y="0"/>
              <a:chExt cx="565126" cy="487178"/>
            </a:xfrm>
          </p:grpSpPr>
          <p:sp>
            <p:nvSpPr>
              <p:cNvPr id="367" name="Shape 367"/>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68" name="Shape 368"/>
              <p:cNvSpPr/>
              <p:nvPr/>
            </p:nvSpPr>
            <p:spPr>
              <a:xfrm>
                <a:off x="-1" y="244859"/>
                <a:ext cx="330923"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69" name="Shape 369"/>
              <p:cNvSpPr/>
              <p:nvPr/>
            </p:nvSpPr>
            <p:spPr>
              <a:xfrm flipH="1">
                <a:off x="330922" y="0"/>
                <a:ext cx="112411" cy="24358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0" name="Shape 370"/>
              <p:cNvSpPr/>
              <p:nvPr/>
            </p:nvSpPr>
            <p:spPr>
              <a:xfrm flipH="1" flipV="1">
                <a:off x="330922" y="243589"/>
                <a:ext cx="112411" cy="24359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76" name="Group 376"/>
            <p:cNvGrpSpPr/>
            <p:nvPr/>
          </p:nvGrpSpPr>
          <p:grpSpPr>
            <a:xfrm>
              <a:off x="978568" y="49872"/>
              <a:ext cx="330912" cy="285268"/>
              <a:chOff x="0" y="0"/>
              <a:chExt cx="330911" cy="285267"/>
            </a:xfrm>
          </p:grpSpPr>
          <p:sp>
            <p:nvSpPr>
              <p:cNvPr id="372" name="Shape 372"/>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73" name="Shape 373"/>
              <p:cNvSpPr/>
              <p:nvPr/>
            </p:nvSpPr>
            <p:spPr>
              <a:xfrm>
                <a:off x="-1" y="143903"/>
                <a:ext cx="193774"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4" name="Shape 374"/>
              <p:cNvSpPr/>
              <p:nvPr/>
            </p:nvSpPr>
            <p:spPr>
              <a:xfrm flipH="1">
                <a:off x="193772" y="0"/>
                <a:ext cx="65823" cy="142634"/>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5" name="Shape 375"/>
              <p:cNvSpPr/>
              <p:nvPr/>
            </p:nvSpPr>
            <p:spPr>
              <a:xfrm flipH="1" flipV="1">
                <a:off x="193772" y="142634"/>
                <a:ext cx="65823" cy="142634"/>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81" name="Group 381"/>
            <p:cNvGrpSpPr/>
            <p:nvPr/>
          </p:nvGrpSpPr>
          <p:grpSpPr>
            <a:xfrm>
              <a:off x="1557553" y="242213"/>
              <a:ext cx="368129" cy="317354"/>
              <a:chOff x="0" y="0"/>
              <a:chExt cx="368128" cy="317352"/>
            </a:xfrm>
          </p:grpSpPr>
          <p:sp>
            <p:nvSpPr>
              <p:cNvPr id="377" name="Shape 377"/>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78" name="Shape 378"/>
              <p:cNvSpPr/>
              <p:nvPr/>
            </p:nvSpPr>
            <p:spPr>
              <a:xfrm>
                <a:off x="0" y="159946"/>
                <a:ext cx="215565"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79" name="Shape 379"/>
              <p:cNvSpPr/>
              <p:nvPr/>
            </p:nvSpPr>
            <p:spPr>
              <a:xfrm flipH="1">
                <a:off x="215565" y="-1"/>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0" name="Shape 380"/>
              <p:cNvSpPr/>
              <p:nvPr/>
            </p:nvSpPr>
            <p:spPr>
              <a:xfrm flipH="1" flipV="1">
                <a:off x="215565" y="158676"/>
                <a:ext cx="73226" cy="1586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86" name="Group 386"/>
            <p:cNvGrpSpPr/>
            <p:nvPr/>
          </p:nvGrpSpPr>
          <p:grpSpPr>
            <a:xfrm>
              <a:off x="1868618" y="303797"/>
              <a:ext cx="290965" cy="250832"/>
              <a:chOff x="0" y="0"/>
              <a:chExt cx="290963" cy="250831"/>
            </a:xfrm>
          </p:grpSpPr>
          <p:sp>
            <p:nvSpPr>
              <p:cNvPr id="382" name="Shape 382"/>
              <p:cNvSpPr/>
              <p:nvPr/>
            </p:nvSpPr>
            <p:spPr>
              <a:xfrm>
                <a:off x="0" y="-1"/>
                <a:ext cx="290964" cy="25083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3" name="Shape 383"/>
              <p:cNvSpPr/>
              <p:nvPr/>
            </p:nvSpPr>
            <p:spPr>
              <a:xfrm>
                <a:off x="0" y="126685"/>
                <a:ext cx="17038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4" name="Shape 384"/>
              <p:cNvSpPr/>
              <p:nvPr/>
            </p:nvSpPr>
            <p:spPr>
              <a:xfrm flipH="1">
                <a:off x="170380" y="-1"/>
                <a:ext cx="57877" cy="12541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5" name="Shape 385"/>
              <p:cNvSpPr/>
              <p:nvPr/>
            </p:nvSpPr>
            <p:spPr>
              <a:xfrm flipH="1" flipV="1">
                <a:off x="170380" y="125416"/>
                <a:ext cx="57877" cy="12541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391" name="Group 391"/>
            <p:cNvGrpSpPr/>
            <p:nvPr/>
          </p:nvGrpSpPr>
          <p:grpSpPr>
            <a:xfrm>
              <a:off x="2120820" y="356919"/>
              <a:ext cx="201815" cy="173979"/>
              <a:chOff x="0" y="0"/>
              <a:chExt cx="201814" cy="173977"/>
            </a:xfrm>
          </p:grpSpPr>
          <p:sp>
            <p:nvSpPr>
              <p:cNvPr id="387" name="Shape 387"/>
              <p:cNvSpPr/>
              <p:nvPr/>
            </p:nvSpPr>
            <p:spPr>
              <a:xfrm>
                <a:off x="-1" y="-1"/>
                <a:ext cx="201816" cy="1739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8" name="Shape 388"/>
              <p:cNvSpPr/>
              <p:nvPr/>
            </p:nvSpPr>
            <p:spPr>
              <a:xfrm>
                <a:off x="-1" y="88258"/>
                <a:ext cx="118178"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89" name="Shape 389"/>
              <p:cNvSpPr/>
              <p:nvPr/>
            </p:nvSpPr>
            <p:spPr>
              <a:xfrm flipH="1">
                <a:off x="118177" y="0"/>
                <a:ext cx="40144" cy="86988"/>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390" name="Shape 390"/>
              <p:cNvSpPr/>
              <p:nvPr/>
            </p:nvSpPr>
            <p:spPr>
              <a:xfrm flipH="1" flipV="1">
                <a:off x="118177" y="86989"/>
                <a:ext cx="40144" cy="8698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sp>
        <p:nvSpPr>
          <p:cNvPr id="393" name="Shape 393"/>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394" name="Shape 39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395" name="Shape 39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2</a:t>
            </a:r>
          </a:p>
        </p:txBody>
      </p:sp>
      <p:sp>
        <p:nvSpPr>
          <p:cNvPr id="396" name="Shape 3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opic 2 content">
    <p:spTree>
      <p:nvGrpSpPr>
        <p:cNvPr id="1" name=""/>
        <p:cNvGrpSpPr/>
        <p:nvPr/>
      </p:nvGrpSpPr>
      <p:grpSpPr>
        <a:xfrm>
          <a:off x="0" y="0"/>
          <a:ext cx="0" cy="0"/>
          <a:chOff x="0" y="0"/>
          <a:chExt cx="0" cy="0"/>
        </a:xfrm>
      </p:grpSpPr>
      <p:sp>
        <p:nvSpPr>
          <p:cNvPr id="403" name="Shape 403"/>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609A38"/>
          </a:solidFill>
          <a:ln w="12700">
            <a:miter lim="400000"/>
          </a:ln>
        </p:spPr>
        <p:txBody>
          <a:bodyPr lIns="45719" rIns="45719" anchor="ctr"/>
          <a:lstStyle/>
          <a:p>
            <a:pPr algn="ctr">
              <a:defRPr>
                <a:solidFill>
                  <a:srgbClr val="FFFFFF"/>
                </a:solidFill>
              </a:defRPr>
            </a:pPr>
            <a:endParaRPr/>
          </a:p>
        </p:txBody>
      </p:sp>
      <p:sp>
        <p:nvSpPr>
          <p:cNvPr id="404" name="Shape 404"/>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405" name="Shape 405"/>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406" name="Shape 406"/>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2- Content</a:t>
            </a:r>
          </a:p>
        </p:txBody>
      </p:sp>
      <p:grpSp>
        <p:nvGrpSpPr>
          <p:cNvPr id="447" name="Group 447"/>
          <p:cNvGrpSpPr/>
          <p:nvPr/>
        </p:nvGrpSpPr>
        <p:grpSpPr>
          <a:xfrm>
            <a:off x="193963" y="6350448"/>
            <a:ext cx="2524837" cy="487179"/>
            <a:chOff x="0" y="0"/>
            <a:chExt cx="2524836" cy="487178"/>
          </a:xfrm>
        </p:grpSpPr>
        <p:grpSp>
          <p:nvGrpSpPr>
            <p:cNvPr id="411" name="Group 411"/>
            <p:cNvGrpSpPr/>
            <p:nvPr/>
          </p:nvGrpSpPr>
          <p:grpSpPr>
            <a:xfrm>
              <a:off x="-1" y="-1"/>
              <a:ext cx="565128" cy="487180"/>
              <a:chOff x="0" y="0"/>
              <a:chExt cx="565127" cy="487178"/>
            </a:xfrm>
          </p:grpSpPr>
          <p:sp>
            <p:nvSpPr>
              <p:cNvPr id="407" name="Shape 407"/>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08" name="Shape 408"/>
              <p:cNvSpPr/>
              <p:nvPr/>
            </p:nvSpPr>
            <p:spPr>
              <a:xfrm>
                <a:off x="-1" y="244859"/>
                <a:ext cx="330924"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09" name="Shape 409"/>
              <p:cNvSpPr/>
              <p:nvPr/>
            </p:nvSpPr>
            <p:spPr>
              <a:xfrm flipH="1">
                <a:off x="330922" y="0"/>
                <a:ext cx="112411" cy="243589"/>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0" name="Shape 410"/>
              <p:cNvSpPr/>
              <p:nvPr/>
            </p:nvSpPr>
            <p:spPr>
              <a:xfrm flipH="1" flipV="1">
                <a:off x="330922" y="243589"/>
                <a:ext cx="112411" cy="24359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16" name="Group 416"/>
            <p:cNvGrpSpPr/>
            <p:nvPr/>
          </p:nvGrpSpPr>
          <p:grpSpPr>
            <a:xfrm>
              <a:off x="446899" y="65424"/>
              <a:ext cx="489235" cy="421754"/>
              <a:chOff x="0" y="0"/>
              <a:chExt cx="489234" cy="421753"/>
            </a:xfrm>
          </p:grpSpPr>
          <p:sp>
            <p:nvSpPr>
              <p:cNvPr id="412" name="Shape 412"/>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13" name="Shape 413"/>
              <p:cNvSpPr/>
              <p:nvPr/>
            </p:nvSpPr>
            <p:spPr>
              <a:xfrm>
                <a:off x="-1" y="212146"/>
                <a:ext cx="286482"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4" name="Shape 414"/>
              <p:cNvSpPr/>
              <p:nvPr/>
            </p:nvSpPr>
            <p:spPr>
              <a:xfrm flipH="1">
                <a:off x="286481" y="-1"/>
                <a:ext cx="97315" cy="21087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5" name="Shape 415"/>
              <p:cNvSpPr/>
              <p:nvPr/>
            </p:nvSpPr>
            <p:spPr>
              <a:xfrm flipH="1" flipV="1">
                <a:off x="286481" y="210876"/>
                <a:ext cx="97315" cy="2108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21" name="Group 421"/>
            <p:cNvGrpSpPr/>
            <p:nvPr/>
          </p:nvGrpSpPr>
          <p:grpSpPr>
            <a:xfrm>
              <a:off x="824389" y="108623"/>
              <a:ext cx="439122" cy="378555"/>
              <a:chOff x="0" y="0"/>
              <a:chExt cx="439121" cy="378553"/>
            </a:xfrm>
          </p:grpSpPr>
          <p:sp>
            <p:nvSpPr>
              <p:cNvPr id="417" name="Shape 417"/>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18" name="Shape 418"/>
              <p:cNvSpPr/>
              <p:nvPr/>
            </p:nvSpPr>
            <p:spPr>
              <a:xfrm>
                <a:off x="-1" y="190546"/>
                <a:ext cx="257138"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19" name="Shape 419"/>
              <p:cNvSpPr/>
              <p:nvPr/>
            </p:nvSpPr>
            <p:spPr>
              <a:xfrm flipH="1">
                <a:off x="257137" y="-1"/>
                <a:ext cx="87347" cy="189278"/>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0" name="Shape 420"/>
              <p:cNvSpPr/>
              <p:nvPr/>
            </p:nvSpPr>
            <p:spPr>
              <a:xfrm flipH="1" flipV="1">
                <a:off x="257137" y="189277"/>
                <a:ext cx="87347" cy="18927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26" name="Group 426"/>
            <p:cNvGrpSpPr/>
            <p:nvPr/>
          </p:nvGrpSpPr>
          <p:grpSpPr>
            <a:xfrm>
              <a:off x="1201201" y="150836"/>
              <a:ext cx="390158" cy="336342"/>
              <a:chOff x="0" y="0"/>
              <a:chExt cx="390156" cy="336341"/>
            </a:xfrm>
          </p:grpSpPr>
          <p:sp>
            <p:nvSpPr>
              <p:cNvPr id="422" name="Shape 422"/>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23" name="Shape 423"/>
              <p:cNvSpPr/>
              <p:nvPr/>
            </p:nvSpPr>
            <p:spPr>
              <a:xfrm>
                <a:off x="-1" y="169440"/>
                <a:ext cx="228466"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4" name="Shape 424"/>
              <p:cNvSpPr/>
              <p:nvPr/>
            </p:nvSpPr>
            <p:spPr>
              <a:xfrm flipH="1">
                <a:off x="228464" y="-1"/>
                <a:ext cx="77607" cy="16817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5" name="Shape 425"/>
              <p:cNvSpPr/>
              <p:nvPr/>
            </p:nvSpPr>
            <p:spPr>
              <a:xfrm flipH="1" flipV="1">
                <a:off x="228464" y="168171"/>
                <a:ext cx="77607" cy="168170"/>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31" name="Group 431"/>
            <p:cNvGrpSpPr/>
            <p:nvPr/>
          </p:nvGrpSpPr>
          <p:grpSpPr>
            <a:xfrm>
              <a:off x="1537821" y="196053"/>
              <a:ext cx="337705" cy="291125"/>
              <a:chOff x="0" y="0"/>
              <a:chExt cx="337703" cy="291124"/>
            </a:xfrm>
          </p:grpSpPr>
          <p:sp>
            <p:nvSpPr>
              <p:cNvPr id="427" name="Shape 427"/>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28" name="Shape 428"/>
              <p:cNvSpPr/>
              <p:nvPr/>
            </p:nvSpPr>
            <p:spPr>
              <a:xfrm>
                <a:off x="0" y="146832"/>
                <a:ext cx="197750"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29" name="Shape 429"/>
              <p:cNvSpPr/>
              <p:nvPr/>
            </p:nvSpPr>
            <p:spPr>
              <a:xfrm flipH="1">
                <a:off x="197749" y="-1"/>
                <a:ext cx="67174" cy="145562"/>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0" name="Shape 430"/>
              <p:cNvSpPr/>
              <p:nvPr/>
            </p:nvSpPr>
            <p:spPr>
              <a:xfrm flipH="1" flipV="1">
                <a:off x="197749" y="145562"/>
                <a:ext cx="67174" cy="145562"/>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36" name="Group 436"/>
            <p:cNvGrpSpPr/>
            <p:nvPr/>
          </p:nvGrpSpPr>
          <p:grpSpPr>
            <a:xfrm>
              <a:off x="1844296" y="234624"/>
              <a:ext cx="292960" cy="252553"/>
              <a:chOff x="0" y="0"/>
              <a:chExt cx="292959" cy="252551"/>
            </a:xfrm>
          </p:grpSpPr>
          <p:sp>
            <p:nvSpPr>
              <p:cNvPr id="432" name="Shape 432"/>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33" name="Shape 433"/>
              <p:cNvSpPr/>
              <p:nvPr/>
            </p:nvSpPr>
            <p:spPr>
              <a:xfrm>
                <a:off x="-1" y="127545"/>
                <a:ext cx="171549"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4" name="Shape 434"/>
              <p:cNvSpPr/>
              <p:nvPr/>
            </p:nvSpPr>
            <p:spPr>
              <a:xfrm flipH="1">
                <a:off x="171549" y="-1"/>
                <a:ext cx="58273" cy="12627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5" name="Shape 435"/>
              <p:cNvSpPr/>
              <p:nvPr/>
            </p:nvSpPr>
            <p:spPr>
              <a:xfrm flipH="1" flipV="1">
                <a:off x="171549" y="126276"/>
                <a:ext cx="58273" cy="12627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41" name="Group 441"/>
            <p:cNvGrpSpPr/>
            <p:nvPr/>
          </p:nvGrpSpPr>
          <p:grpSpPr>
            <a:xfrm>
              <a:off x="2118744" y="271983"/>
              <a:ext cx="249625" cy="215194"/>
              <a:chOff x="0" y="0"/>
              <a:chExt cx="249624" cy="215192"/>
            </a:xfrm>
          </p:grpSpPr>
          <p:sp>
            <p:nvSpPr>
              <p:cNvPr id="437" name="Shape 437"/>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38" name="Shape 438"/>
              <p:cNvSpPr/>
              <p:nvPr/>
            </p:nvSpPr>
            <p:spPr>
              <a:xfrm>
                <a:off x="0" y="108866"/>
                <a:ext cx="146172"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39" name="Shape 439"/>
              <p:cNvSpPr/>
              <p:nvPr/>
            </p:nvSpPr>
            <p:spPr>
              <a:xfrm flipH="1">
                <a:off x="146172" y="0"/>
                <a:ext cx="49654" cy="10759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40" name="Shape 440"/>
              <p:cNvSpPr/>
              <p:nvPr/>
            </p:nvSpPr>
            <p:spPr>
              <a:xfrm flipH="1" flipV="1">
                <a:off x="146172" y="107596"/>
                <a:ext cx="49654" cy="107597"/>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nvGrpSpPr>
            <p:cNvPr id="446" name="Group 446"/>
            <p:cNvGrpSpPr/>
            <p:nvPr/>
          </p:nvGrpSpPr>
          <p:grpSpPr>
            <a:xfrm>
              <a:off x="2329759" y="319006"/>
              <a:ext cx="195078" cy="168171"/>
              <a:chOff x="0" y="0"/>
              <a:chExt cx="195077" cy="168170"/>
            </a:xfrm>
          </p:grpSpPr>
          <p:sp>
            <p:nvSpPr>
              <p:cNvPr id="442" name="Shape 442"/>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9BDA46"/>
              </a:solidFill>
              <a:ln w="12700" cap="flat">
                <a:solidFill>
                  <a:srgbClr val="38572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43" name="Shape 443"/>
              <p:cNvSpPr/>
              <p:nvPr/>
            </p:nvSpPr>
            <p:spPr>
              <a:xfrm>
                <a:off x="-1" y="85355"/>
                <a:ext cx="114232" cy="1"/>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44" name="Shape 444"/>
              <p:cNvSpPr/>
              <p:nvPr/>
            </p:nvSpPr>
            <p:spPr>
              <a:xfrm flipH="1">
                <a:off x="114231" y="0"/>
                <a:ext cx="38804" cy="84085"/>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sp>
            <p:nvSpPr>
              <p:cNvPr id="445" name="Shape 445"/>
              <p:cNvSpPr/>
              <p:nvPr/>
            </p:nvSpPr>
            <p:spPr>
              <a:xfrm flipH="1" flipV="1">
                <a:off x="114231" y="84085"/>
                <a:ext cx="38804" cy="84086"/>
              </a:xfrm>
              <a:prstGeom prst="line">
                <a:avLst/>
              </a:prstGeom>
              <a:solidFill>
                <a:srgbClr val="9BDA46"/>
              </a:solidFill>
              <a:ln w="12700" cap="flat">
                <a:solidFill>
                  <a:srgbClr val="385724"/>
                </a:solidFill>
                <a:prstDash val="solid"/>
                <a:miter lim="800000"/>
              </a:ln>
              <a:effectLst/>
            </p:spPr>
            <p:txBody>
              <a:bodyPr wrap="square" lIns="45719" tIns="45719" rIns="45719" bIns="45719" numCol="1" anchor="t">
                <a:noAutofit/>
              </a:bodyPr>
              <a:lstStyle/>
              <a:p>
                <a:endParaRPr/>
              </a:p>
            </p:txBody>
          </p:sp>
        </p:grpSp>
      </p:grpSp>
      <p:sp>
        <p:nvSpPr>
          <p:cNvPr id="448" name="Shape 4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opic 3">
    <p:spTree>
      <p:nvGrpSpPr>
        <p:cNvPr id="1" name=""/>
        <p:cNvGrpSpPr/>
        <p:nvPr/>
      </p:nvGrpSpPr>
      <p:grpSpPr>
        <a:xfrm>
          <a:off x="0" y="0"/>
          <a:ext cx="0" cy="0"/>
          <a:chOff x="0" y="0"/>
          <a:chExt cx="0" cy="0"/>
        </a:xfrm>
      </p:grpSpPr>
      <p:sp>
        <p:nvSpPr>
          <p:cNvPr id="455" name="Shape 455"/>
          <p:cNvSpPr/>
          <p:nvPr/>
        </p:nvSpPr>
        <p:spPr>
          <a:xfrm>
            <a:off x="1" y="6159679"/>
            <a:ext cx="9913258" cy="698321"/>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F16A32"/>
          </a:solidFill>
          <a:ln w="12700">
            <a:miter lim="400000"/>
          </a:ln>
        </p:spPr>
        <p:txBody>
          <a:bodyPr lIns="45719" rIns="45719" anchor="ctr"/>
          <a:lstStyle/>
          <a:p>
            <a:pPr algn="ctr">
              <a:defRPr>
                <a:solidFill>
                  <a:srgbClr val="FFFFFF"/>
                </a:solidFill>
              </a:defRPr>
            </a:pPr>
            <a:endParaRPr/>
          </a:p>
        </p:txBody>
      </p:sp>
      <p:sp>
        <p:nvSpPr>
          <p:cNvPr id="456" name="Shape 456"/>
          <p:cNvSpPr/>
          <p:nvPr/>
        </p:nvSpPr>
        <p:spPr>
          <a:xfrm>
            <a:off x="1" y="64008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18B52"/>
          </a:solidFill>
          <a:ln w="12700">
            <a:miter lim="400000"/>
          </a:ln>
        </p:spPr>
        <p:txBody>
          <a:bodyPr lIns="45719" rIns="45719" anchor="ctr"/>
          <a:lstStyle/>
          <a:p>
            <a:pPr algn="ctr">
              <a:defRPr>
                <a:solidFill>
                  <a:srgbClr val="FFFFFF"/>
                </a:solidFill>
              </a:defRPr>
            </a:pPr>
            <a:endParaRPr/>
          </a:p>
        </p:txBody>
      </p:sp>
      <p:sp>
        <p:nvSpPr>
          <p:cNvPr id="457" name="Shape 457"/>
          <p:cNvSpPr/>
          <p:nvPr/>
        </p:nvSpPr>
        <p:spPr>
          <a:xfrm>
            <a:off x="0" y="61722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57E31"/>
          </a:solidFill>
          <a:ln w="12700">
            <a:miter lim="400000"/>
          </a:ln>
        </p:spPr>
        <p:txBody>
          <a:bodyPr lIns="45719" rIns="45719" anchor="ctr"/>
          <a:lstStyle/>
          <a:p>
            <a:pPr algn="ctr">
              <a:defRPr>
                <a:solidFill>
                  <a:srgbClr val="FFFFFF"/>
                </a:solidFill>
              </a:defRPr>
            </a:pPr>
            <a:endParaRPr/>
          </a:p>
        </p:txBody>
      </p:sp>
      <p:grpSp>
        <p:nvGrpSpPr>
          <p:cNvPr id="513" name="Group 513"/>
          <p:cNvGrpSpPr/>
          <p:nvPr/>
        </p:nvGrpSpPr>
        <p:grpSpPr>
          <a:xfrm>
            <a:off x="192077" y="6056689"/>
            <a:ext cx="2322635" cy="766276"/>
            <a:chOff x="0" y="0"/>
            <a:chExt cx="2322634" cy="766274"/>
          </a:xfrm>
        </p:grpSpPr>
        <p:grpSp>
          <p:nvGrpSpPr>
            <p:cNvPr id="462" name="Group 462"/>
            <p:cNvGrpSpPr/>
            <p:nvPr/>
          </p:nvGrpSpPr>
          <p:grpSpPr>
            <a:xfrm>
              <a:off x="0" y="-1"/>
              <a:ext cx="704816" cy="607601"/>
              <a:chOff x="0" y="0"/>
              <a:chExt cx="704815" cy="607599"/>
            </a:xfrm>
          </p:grpSpPr>
          <p:sp>
            <p:nvSpPr>
              <p:cNvPr id="458" name="Shape 458"/>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59" name="Shape 459"/>
              <p:cNvSpPr/>
              <p:nvPr/>
            </p:nvSpPr>
            <p:spPr>
              <a:xfrm>
                <a:off x="0" y="305069"/>
                <a:ext cx="41272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0" name="Shape 460"/>
              <p:cNvSpPr/>
              <p:nvPr/>
            </p:nvSpPr>
            <p:spPr>
              <a:xfrm flipH="1">
                <a:off x="412720" y="-1"/>
                <a:ext cx="140196" cy="30379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1" name="Shape 461"/>
              <p:cNvSpPr/>
              <p:nvPr/>
            </p:nvSpPr>
            <p:spPr>
              <a:xfrm flipH="1" flipV="1">
                <a:off x="412720" y="303800"/>
                <a:ext cx="140196" cy="30380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67" name="Group 467"/>
            <p:cNvGrpSpPr/>
            <p:nvPr/>
          </p:nvGrpSpPr>
          <p:grpSpPr>
            <a:xfrm>
              <a:off x="508995" y="504382"/>
              <a:ext cx="241560" cy="208241"/>
              <a:chOff x="0" y="0"/>
              <a:chExt cx="241558" cy="208240"/>
            </a:xfrm>
          </p:grpSpPr>
          <p:sp>
            <p:nvSpPr>
              <p:cNvPr id="463" name="Shape 463"/>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64" name="Shape 464"/>
              <p:cNvSpPr/>
              <p:nvPr/>
            </p:nvSpPr>
            <p:spPr>
              <a:xfrm>
                <a:off x="0" y="105390"/>
                <a:ext cx="14145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5" name="Shape 465"/>
              <p:cNvSpPr/>
              <p:nvPr/>
            </p:nvSpPr>
            <p:spPr>
              <a:xfrm flipH="1">
                <a:off x="141451" y="0"/>
                <a:ext cx="48049" cy="10411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66" name="Shape 466"/>
              <p:cNvSpPr/>
              <p:nvPr/>
            </p:nvSpPr>
            <p:spPr>
              <a:xfrm flipH="1" flipV="1">
                <a:off x="141451" y="104120"/>
                <a:ext cx="48049" cy="10412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72" name="Group 472"/>
            <p:cNvGrpSpPr/>
            <p:nvPr/>
          </p:nvGrpSpPr>
          <p:grpSpPr>
            <a:xfrm>
              <a:off x="551587" y="4199"/>
              <a:ext cx="368129" cy="317353"/>
              <a:chOff x="0" y="0"/>
              <a:chExt cx="368128" cy="317352"/>
            </a:xfrm>
          </p:grpSpPr>
          <p:sp>
            <p:nvSpPr>
              <p:cNvPr id="468" name="Shape 468"/>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69" name="Shape 469"/>
              <p:cNvSpPr/>
              <p:nvPr/>
            </p:nvSpPr>
            <p:spPr>
              <a:xfrm>
                <a:off x="0" y="159946"/>
                <a:ext cx="215565"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0" name="Shape 470"/>
              <p:cNvSpPr/>
              <p:nvPr/>
            </p:nvSpPr>
            <p:spPr>
              <a:xfrm flipH="1">
                <a:off x="215565" y="-1"/>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1" name="Shape 471"/>
              <p:cNvSpPr/>
              <p:nvPr/>
            </p:nvSpPr>
            <p:spPr>
              <a:xfrm flipH="1" flipV="1">
                <a:off x="215565" y="158676"/>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77" name="Group 477"/>
            <p:cNvGrpSpPr/>
            <p:nvPr/>
          </p:nvGrpSpPr>
          <p:grpSpPr>
            <a:xfrm>
              <a:off x="661180" y="247471"/>
              <a:ext cx="472000" cy="406898"/>
              <a:chOff x="0" y="0"/>
              <a:chExt cx="471999" cy="406896"/>
            </a:xfrm>
          </p:grpSpPr>
          <p:sp>
            <p:nvSpPr>
              <p:cNvPr id="473" name="Shape 473"/>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74" name="Shape 474"/>
              <p:cNvSpPr/>
              <p:nvPr/>
            </p:nvSpPr>
            <p:spPr>
              <a:xfrm>
                <a:off x="-1" y="204718"/>
                <a:ext cx="27639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5" name="Shape 475"/>
              <p:cNvSpPr/>
              <p:nvPr/>
            </p:nvSpPr>
            <p:spPr>
              <a:xfrm flipH="1">
                <a:off x="276389" y="0"/>
                <a:ext cx="93887" cy="203448"/>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76" name="Shape 476"/>
              <p:cNvSpPr/>
              <p:nvPr/>
            </p:nvSpPr>
            <p:spPr>
              <a:xfrm flipH="1" flipV="1">
                <a:off x="276389" y="203448"/>
                <a:ext cx="93887" cy="20344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82" name="Group 482"/>
            <p:cNvGrpSpPr/>
            <p:nvPr/>
          </p:nvGrpSpPr>
          <p:grpSpPr>
            <a:xfrm>
              <a:off x="32894" y="448922"/>
              <a:ext cx="368129" cy="317353"/>
              <a:chOff x="0" y="0"/>
              <a:chExt cx="368128" cy="317352"/>
            </a:xfrm>
          </p:grpSpPr>
          <p:sp>
            <p:nvSpPr>
              <p:cNvPr id="478" name="Shape 478"/>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79" name="Shape 479"/>
              <p:cNvSpPr/>
              <p:nvPr/>
            </p:nvSpPr>
            <p:spPr>
              <a:xfrm>
                <a:off x="0" y="159946"/>
                <a:ext cx="215565"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0" name="Shape 480"/>
              <p:cNvSpPr/>
              <p:nvPr/>
            </p:nvSpPr>
            <p:spPr>
              <a:xfrm flipH="1">
                <a:off x="215565" y="-1"/>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1" name="Shape 481"/>
              <p:cNvSpPr/>
              <p:nvPr/>
            </p:nvSpPr>
            <p:spPr>
              <a:xfrm flipH="1" flipV="1">
                <a:off x="215565" y="158676"/>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87" name="Group 487"/>
            <p:cNvGrpSpPr/>
            <p:nvPr/>
          </p:nvGrpSpPr>
          <p:grpSpPr>
            <a:xfrm>
              <a:off x="842576" y="210827"/>
              <a:ext cx="241560" cy="208241"/>
              <a:chOff x="0" y="0"/>
              <a:chExt cx="241558" cy="208240"/>
            </a:xfrm>
          </p:grpSpPr>
          <p:sp>
            <p:nvSpPr>
              <p:cNvPr id="483" name="Shape 483"/>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84" name="Shape 484"/>
              <p:cNvSpPr/>
              <p:nvPr/>
            </p:nvSpPr>
            <p:spPr>
              <a:xfrm>
                <a:off x="0" y="105390"/>
                <a:ext cx="14145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5" name="Shape 485"/>
              <p:cNvSpPr/>
              <p:nvPr/>
            </p:nvSpPr>
            <p:spPr>
              <a:xfrm flipH="1">
                <a:off x="141451" y="0"/>
                <a:ext cx="48049" cy="10411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86" name="Shape 486"/>
              <p:cNvSpPr/>
              <p:nvPr/>
            </p:nvSpPr>
            <p:spPr>
              <a:xfrm flipH="1" flipV="1">
                <a:off x="141451" y="104120"/>
                <a:ext cx="48049" cy="10412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92" name="Group 492"/>
            <p:cNvGrpSpPr/>
            <p:nvPr/>
          </p:nvGrpSpPr>
          <p:grpSpPr>
            <a:xfrm>
              <a:off x="1131132" y="120420"/>
              <a:ext cx="565128" cy="487179"/>
              <a:chOff x="0" y="0"/>
              <a:chExt cx="565126" cy="487178"/>
            </a:xfrm>
          </p:grpSpPr>
          <p:sp>
            <p:nvSpPr>
              <p:cNvPr id="488" name="Shape 488"/>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89" name="Shape 489"/>
              <p:cNvSpPr/>
              <p:nvPr/>
            </p:nvSpPr>
            <p:spPr>
              <a:xfrm>
                <a:off x="-1" y="244859"/>
                <a:ext cx="330923"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0" name="Shape 490"/>
              <p:cNvSpPr/>
              <p:nvPr/>
            </p:nvSpPr>
            <p:spPr>
              <a:xfrm flipH="1">
                <a:off x="330922" y="0"/>
                <a:ext cx="112411" cy="24358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1" name="Shape 491"/>
              <p:cNvSpPr/>
              <p:nvPr/>
            </p:nvSpPr>
            <p:spPr>
              <a:xfrm flipH="1" flipV="1">
                <a:off x="330922" y="243589"/>
                <a:ext cx="112411" cy="24359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497" name="Group 497"/>
            <p:cNvGrpSpPr/>
            <p:nvPr/>
          </p:nvGrpSpPr>
          <p:grpSpPr>
            <a:xfrm>
              <a:off x="978568" y="49872"/>
              <a:ext cx="330912" cy="285268"/>
              <a:chOff x="0" y="0"/>
              <a:chExt cx="330911" cy="285267"/>
            </a:xfrm>
          </p:grpSpPr>
          <p:sp>
            <p:nvSpPr>
              <p:cNvPr id="493" name="Shape 493"/>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94" name="Shape 494"/>
              <p:cNvSpPr/>
              <p:nvPr/>
            </p:nvSpPr>
            <p:spPr>
              <a:xfrm>
                <a:off x="-1" y="143903"/>
                <a:ext cx="193774"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5" name="Shape 495"/>
              <p:cNvSpPr/>
              <p:nvPr/>
            </p:nvSpPr>
            <p:spPr>
              <a:xfrm flipH="1">
                <a:off x="193772" y="0"/>
                <a:ext cx="65823" cy="142634"/>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496" name="Shape 496"/>
              <p:cNvSpPr/>
              <p:nvPr/>
            </p:nvSpPr>
            <p:spPr>
              <a:xfrm flipH="1" flipV="1">
                <a:off x="193772" y="142634"/>
                <a:ext cx="65823" cy="142634"/>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02" name="Group 502"/>
            <p:cNvGrpSpPr/>
            <p:nvPr/>
          </p:nvGrpSpPr>
          <p:grpSpPr>
            <a:xfrm>
              <a:off x="1557553" y="242213"/>
              <a:ext cx="368129" cy="317354"/>
              <a:chOff x="0" y="0"/>
              <a:chExt cx="368128" cy="317352"/>
            </a:xfrm>
          </p:grpSpPr>
          <p:sp>
            <p:nvSpPr>
              <p:cNvPr id="498" name="Shape 498"/>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99" name="Shape 499"/>
              <p:cNvSpPr/>
              <p:nvPr/>
            </p:nvSpPr>
            <p:spPr>
              <a:xfrm>
                <a:off x="0" y="159946"/>
                <a:ext cx="215565"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0" name="Shape 500"/>
              <p:cNvSpPr/>
              <p:nvPr/>
            </p:nvSpPr>
            <p:spPr>
              <a:xfrm flipH="1">
                <a:off x="215565" y="-1"/>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1" name="Shape 501"/>
              <p:cNvSpPr/>
              <p:nvPr/>
            </p:nvSpPr>
            <p:spPr>
              <a:xfrm flipH="1" flipV="1">
                <a:off x="215565" y="158676"/>
                <a:ext cx="73226" cy="1586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07" name="Group 507"/>
            <p:cNvGrpSpPr/>
            <p:nvPr/>
          </p:nvGrpSpPr>
          <p:grpSpPr>
            <a:xfrm>
              <a:off x="1868618" y="303797"/>
              <a:ext cx="290965" cy="250832"/>
              <a:chOff x="0" y="0"/>
              <a:chExt cx="290963" cy="250831"/>
            </a:xfrm>
          </p:grpSpPr>
          <p:sp>
            <p:nvSpPr>
              <p:cNvPr id="503" name="Shape 503"/>
              <p:cNvSpPr/>
              <p:nvPr/>
            </p:nvSpPr>
            <p:spPr>
              <a:xfrm>
                <a:off x="0" y="-1"/>
                <a:ext cx="290964" cy="25083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04" name="Shape 504"/>
              <p:cNvSpPr/>
              <p:nvPr/>
            </p:nvSpPr>
            <p:spPr>
              <a:xfrm>
                <a:off x="0" y="126685"/>
                <a:ext cx="17038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5" name="Shape 505"/>
              <p:cNvSpPr/>
              <p:nvPr/>
            </p:nvSpPr>
            <p:spPr>
              <a:xfrm flipH="1">
                <a:off x="170380" y="-1"/>
                <a:ext cx="57877" cy="12541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06" name="Shape 506"/>
              <p:cNvSpPr/>
              <p:nvPr/>
            </p:nvSpPr>
            <p:spPr>
              <a:xfrm flipH="1" flipV="1">
                <a:off x="170380" y="125416"/>
                <a:ext cx="57877" cy="12541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12" name="Group 512"/>
            <p:cNvGrpSpPr/>
            <p:nvPr/>
          </p:nvGrpSpPr>
          <p:grpSpPr>
            <a:xfrm>
              <a:off x="2120820" y="356919"/>
              <a:ext cx="201815" cy="173979"/>
              <a:chOff x="0" y="0"/>
              <a:chExt cx="201814" cy="173977"/>
            </a:xfrm>
          </p:grpSpPr>
          <p:sp>
            <p:nvSpPr>
              <p:cNvPr id="508" name="Shape 508"/>
              <p:cNvSpPr/>
              <p:nvPr/>
            </p:nvSpPr>
            <p:spPr>
              <a:xfrm>
                <a:off x="-1" y="-1"/>
                <a:ext cx="201816" cy="1739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09" name="Shape 509"/>
              <p:cNvSpPr/>
              <p:nvPr/>
            </p:nvSpPr>
            <p:spPr>
              <a:xfrm>
                <a:off x="-1" y="88258"/>
                <a:ext cx="118178"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10" name="Shape 510"/>
              <p:cNvSpPr/>
              <p:nvPr/>
            </p:nvSpPr>
            <p:spPr>
              <a:xfrm flipH="1">
                <a:off x="118177" y="0"/>
                <a:ext cx="40144" cy="86988"/>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11" name="Shape 511"/>
              <p:cNvSpPr/>
              <p:nvPr/>
            </p:nvSpPr>
            <p:spPr>
              <a:xfrm flipH="1" flipV="1">
                <a:off x="118177" y="86989"/>
                <a:ext cx="40144" cy="8698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sp>
        <p:nvSpPr>
          <p:cNvPr id="514" name="Shape 514"/>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515" name="Shape 515"/>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516" name="Shape 516"/>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3</a:t>
            </a:r>
          </a:p>
        </p:txBody>
      </p:sp>
      <p:sp>
        <p:nvSpPr>
          <p:cNvPr id="517" name="Shape 5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opic 3 content">
    <p:spTree>
      <p:nvGrpSpPr>
        <p:cNvPr id="1" name=""/>
        <p:cNvGrpSpPr/>
        <p:nvPr/>
      </p:nvGrpSpPr>
      <p:grpSpPr>
        <a:xfrm>
          <a:off x="0" y="0"/>
          <a:ext cx="0" cy="0"/>
          <a:chOff x="0" y="0"/>
          <a:chExt cx="0" cy="0"/>
        </a:xfrm>
      </p:grpSpPr>
      <p:sp>
        <p:nvSpPr>
          <p:cNvPr id="524" name="Shape 524"/>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F16A32"/>
          </a:solidFill>
          <a:ln w="12700">
            <a:miter lim="400000"/>
          </a:ln>
        </p:spPr>
        <p:txBody>
          <a:bodyPr lIns="45719" rIns="45719" anchor="ctr"/>
          <a:lstStyle/>
          <a:p>
            <a:pPr algn="ctr">
              <a:defRPr>
                <a:solidFill>
                  <a:srgbClr val="FFFFFF"/>
                </a:solidFill>
              </a:defRPr>
            </a:pPr>
            <a:endParaRPr/>
          </a:p>
        </p:txBody>
      </p:sp>
      <p:sp>
        <p:nvSpPr>
          <p:cNvPr id="525" name="Shape 52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526" name="Shape 526"/>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527" name="Shape 527"/>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3- Content</a:t>
            </a:r>
          </a:p>
        </p:txBody>
      </p:sp>
      <p:grpSp>
        <p:nvGrpSpPr>
          <p:cNvPr id="568" name="Group 568"/>
          <p:cNvGrpSpPr/>
          <p:nvPr/>
        </p:nvGrpSpPr>
        <p:grpSpPr>
          <a:xfrm>
            <a:off x="193963" y="6350448"/>
            <a:ext cx="2524837" cy="487179"/>
            <a:chOff x="0" y="0"/>
            <a:chExt cx="2524836" cy="487178"/>
          </a:xfrm>
        </p:grpSpPr>
        <p:grpSp>
          <p:nvGrpSpPr>
            <p:cNvPr id="532" name="Group 532"/>
            <p:cNvGrpSpPr/>
            <p:nvPr/>
          </p:nvGrpSpPr>
          <p:grpSpPr>
            <a:xfrm>
              <a:off x="-1" y="-1"/>
              <a:ext cx="565128" cy="487180"/>
              <a:chOff x="0" y="0"/>
              <a:chExt cx="565127" cy="487178"/>
            </a:xfrm>
          </p:grpSpPr>
          <p:sp>
            <p:nvSpPr>
              <p:cNvPr id="528" name="Shape 528"/>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29" name="Shape 529"/>
              <p:cNvSpPr/>
              <p:nvPr/>
            </p:nvSpPr>
            <p:spPr>
              <a:xfrm>
                <a:off x="-1" y="244859"/>
                <a:ext cx="330924"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0" name="Shape 530"/>
              <p:cNvSpPr/>
              <p:nvPr/>
            </p:nvSpPr>
            <p:spPr>
              <a:xfrm flipH="1">
                <a:off x="330922" y="0"/>
                <a:ext cx="112411" cy="243589"/>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1" name="Shape 531"/>
              <p:cNvSpPr/>
              <p:nvPr/>
            </p:nvSpPr>
            <p:spPr>
              <a:xfrm flipH="1" flipV="1">
                <a:off x="330922" y="243589"/>
                <a:ext cx="112411" cy="24359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37" name="Group 537"/>
            <p:cNvGrpSpPr/>
            <p:nvPr/>
          </p:nvGrpSpPr>
          <p:grpSpPr>
            <a:xfrm>
              <a:off x="446899" y="65424"/>
              <a:ext cx="489235" cy="421754"/>
              <a:chOff x="0" y="0"/>
              <a:chExt cx="489234" cy="421753"/>
            </a:xfrm>
          </p:grpSpPr>
          <p:sp>
            <p:nvSpPr>
              <p:cNvPr id="533" name="Shape 533"/>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34" name="Shape 534"/>
              <p:cNvSpPr/>
              <p:nvPr/>
            </p:nvSpPr>
            <p:spPr>
              <a:xfrm>
                <a:off x="-1" y="212146"/>
                <a:ext cx="286482"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5" name="Shape 535"/>
              <p:cNvSpPr/>
              <p:nvPr/>
            </p:nvSpPr>
            <p:spPr>
              <a:xfrm flipH="1">
                <a:off x="286481" y="-1"/>
                <a:ext cx="97315" cy="21087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36" name="Shape 536"/>
              <p:cNvSpPr/>
              <p:nvPr/>
            </p:nvSpPr>
            <p:spPr>
              <a:xfrm flipH="1" flipV="1">
                <a:off x="286481" y="210876"/>
                <a:ext cx="97315" cy="2108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42" name="Group 542"/>
            <p:cNvGrpSpPr/>
            <p:nvPr/>
          </p:nvGrpSpPr>
          <p:grpSpPr>
            <a:xfrm>
              <a:off x="824389" y="108623"/>
              <a:ext cx="439122" cy="378555"/>
              <a:chOff x="0" y="0"/>
              <a:chExt cx="439121" cy="378553"/>
            </a:xfrm>
          </p:grpSpPr>
          <p:sp>
            <p:nvSpPr>
              <p:cNvPr id="538" name="Shape 538"/>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39" name="Shape 539"/>
              <p:cNvSpPr/>
              <p:nvPr/>
            </p:nvSpPr>
            <p:spPr>
              <a:xfrm>
                <a:off x="-1" y="190546"/>
                <a:ext cx="257138"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0" name="Shape 540"/>
              <p:cNvSpPr/>
              <p:nvPr/>
            </p:nvSpPr>
            <p:spPr>
              <a:xfrm flipH="1">
                <a:off x="257137" y="-1"/>
                <a:ext cx="87347" cy="189278"/>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1" name="Shape 541"/>
              <p:cNvSpPr/>
              <p:nvPr/>
            </p:nvSpPr>
            <p:spPr>
              <a:xfrm flipH="1" flipV="1">
                <a:off x="257137" y="189277"/>
                <a:ext cx="87347" cy="18927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47" name="Group 547"/>
            <p:cNvGrpSpPr/>
            <p:nvPr/>
          </p:nvGrpSpPr>
          <p:grpSpPr>
            <a:xfrm>
              <a:off x="1201201" y="150836"/>
              <a:ext cx="390158" cy="336342"/>
              <a:chOff x="0" y="0"/>
              <a:chExt cx="390156" cy="336341"/>
            </a:xfrm>
          </p:grpSpPr>
          <p:sp>
            <p:nvSpPr>
              <p:cNvPr id="543" name="Shape 543"/>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44" name="Shape 544"/>
              <p:cNvSpPr/>
              <p:nvPr/>
            </p:nvSpPr>
            <p:spPr>
              <a:xfrm>
                <a:off x="-1" y="169440"/>
                <a:ext cx="228466"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5" name="Shape 545"/>
              <p:cNvSpPr/>
              <p:nvPr/>
            </p:nvSpPr>
            <p:spPr>
              <a:xfrm flipH="1">
                <a:off x="228464" y="-1"/>
                <a:ext cx="77607" cy="16817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46" name="Shape 546"/>
              <p:cNvSpPr/>
              <p:nvPr/>
            </p:nvSpPr>
            <p:spPr>
              <a:xfrm flipH="1" flipV="1">
                <a:off x="228464" y="168171"/>
                <a:ext cx="77607" cy="168170"/>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52" name="Group 552"/>
            <p:cNvGrpSpPr/>
            <p:nvPr/>
          </p:nvGrpSpPr>
          <p:grpSpPr>
            <a:xfrm>
              <a:off x="1537821" y="196053"/>
              <a:ext cx="337705" cy="291125"/>
              <a:chOff x="0" y="0"/>
              <a:chExt cx="337703" cy="291124"/>
            </a:xfrm>
          </p:grpSpPr>
          <p:sp>
            <p:nvSpPr>
              <p:cNvPr id="548" name="Shape 548"/>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49" name="Shape 549"/>
              <p:cNvSpPr/>
              <p:nvPr/>
            </p:nvSpPr>
            <p:spPr>
              <a:xfrm>
                <a:off x="0" y="146832"/>
                <a:ext cx="197750"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0" name="Shape 550"/>
              <p:cNvSpPr/>
              <p:nvPr/>
            </p:nvSpPr>
            <p:spPr>
              <a:xfrm flipH="1">
                <a:off x="197749" y="-1"/>
                <a:ext cx="67174" cy="145562"/>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1" name="Shape 551"/>
              <p:cNvSpPr/>
              <p:nvPr/>
            </p:nvSpPr>
            <p:spPr>
              <a:xfrm flipH="1" flipV="1">
                <a:off x="197749" y="145562"/>
                <a:ext cx="67174" cy="145562"/>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57" name="Group 557"/>
            <p:cNvGrpSpPr/>
            <p:nvPr/>
          </p:nvGrpSpPr>
          <p:grpSpPr>
            <a:xfrm>
              <a:off x="1844296" y="234624"/>
              <a:ext cx="292960" cy="252553"/>
              <a:chOff x="0" y="0"/>
              <a:chExt cx="292959" cy="252551"/>
            </a:xfrm>
          </p:grpSpPr>
          <p:sp>
            <p:nvSpPr>
              <p:cNvPr id="553" name="Shape 553"/>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54" name="Shape 554"/>
              <p:cNvSpPr/>
              <p:nvPr/>
            </p:nvSpPr>
            <p:spPr>
              <a:xfrm>
                <a:off x="-1" y="127545"/>
                <a:ext cx="171549"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5" name="Shape 555"/>
              <p:cNvSpPr/>
              <p:nvPr/>
            </p:nvSpPr>
            <p:spPr>
              <a:xfrm flipH="1">
                <a:off x="171549" y="-1"/>
                <a:ext cx="58273" cy="12627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56" name="Shape 556"/>
              <p:cNvSpPr/>
              <p:nvPr/>
            </p:nvSpPr>
            <p:spPr>
              <a:xfrm flipH="1" flipV="1">
                <a:off x="171549" y="126276"/>
                <a:ext cx="58273" cy="12627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62" name="Group 562"/>
            <p:cNvGrpSpPr/>
            <p:nvPr/>
          </p:nvGrpSpPr>
          <p:grpSpPr>
            <a:xfrm>
              <a:off x="2118744" y="271983"/>
              <a:ext cx="249625" cy="215194"/>
              <a:chOff x="0" y="0"/>
              <a:chExt cx="249624" cy="215192"/>
            </a:xfrm>
          </p:grpSpPr>
          <p:sp>
            <p:nvSpPr>
              <p:cNvPr id="558" name="Shape 558"/>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59" name="Shape 559"/>
              <p:cNvSpPr/>
              <p:nvPr/>
            </p:nvSpPr>
            <p:spPr>
              <a:xfrm>
                <a:off x="0" y="108866"/>
                <a:ext cx="146172"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0" name="Shape 560"/>
              <p:cNvSpPr/>
              <p:nvPr/>
            </p:nvSpPr>
            <p:spPr>
              <a:xfrm flipH="1">
                <a:off x="146172" y="0"/>
                <a:ext cx="49654" cy="10759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1" name="Shape 561"/>
              <p:cNvSpPr/>
              <p:nvPr/>
            </p:nvSpPr>
            <p:spPr>
              <a:xfrm flipH="1" flipV="1">
                <a:off x="146172" y="107596"/>
                <a:ext cx="49654" cy="107597"/>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nvGrpSpPr>
            <p:cNvPr id="567" name="Group 567"/>
            <p:cNvGrpSpPr/>
            <p:nvPr/>
          </p:nvGrpSpPr>
          <p:grpSpPr>
            <a:xfrm>
              <a:off x="2329759" y="319006"/>
              <a:ext cx="195078" cy="168171"/>
              <a:chOff x="0" y="0"/>
              <a:chExt cx="195077" cy="168170"/>
            </a:xfrm>
          </p:grpSpPr>
          <p:sp>
            <p:nvSpPr>
              <p:cNvPr id="563" name="Shape 563"/>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47324"/>
              </a:solidFill>
              <a:ln w="127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64" name="Shape 564"/>
              <p:cNvSpPr/>
              <p:nvPr/>
            </p:nvSpPr>
            <p:spPr>
              <a:xfrm>
                <a:off x="-1" y="85355"/>
                <a:ext cx="114232" cy="1"/>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5" name="Shape 565"/>
              <p:cNvSpPr/>
              <p:nvPr/>
            </p:nvSpPr>
            <p:spPr>
              <a:xfrm flipH="1">
                <a:off x="114231" y="0"/>
                <a:ext cx="38804" cy="84085"/>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sp>
            <p:nvSpPr>
              <p:cNvPr id="566" name="Shape 566"/>
              <p:cNvSpPr/>
              <p:nvPr/>
            </p:nvSpPr>
            <p:spPr>
              <a:xfrm flipH="1" flipV="1">
                <a:off x="114231" y="84085"/>
                <a:ext cx="38804" cy="84086"/>
              </a:xfrm>
              <a:prstGeom prst="line">
                <a:avLst/>
              </a:prstGeom>
              <a:solidFill>
                <a:srgbClr val="F47324"/>
              </a:solidFill>
              <a:ln w="12700" cap="flat">
                <a:solidFill>
                  <a:srgbClr val="843C0B"/>
                </a:solidFill>
                <a:prstDash val="solid"/>
                <a:miter lim="800000"/>
              </a:ln>
              <a:effectLst/>
            </p:spPr>
            <p:txBody>
              <a:bodyPr wrap="square" lIns="45719" tIns="45719" rIns="45719" bIns="45719" numCol="1" anchor="t">
                <a:noAutofit/>
              </a:bodyPr>
              <a:lstStyle/>
              <a:p>
                <a:endParaRPr/>
              </a:p>
            </p:txBody>
          </p:sp>
        </p:grpSp>
      </p:grpSp>
      <p:sp>
        <p:nvSpPr>
          <p:cNvPr id="569" name="Shape 5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opic 4">
    <p:spTree>
      <p:nvGrpSpPr>
        <p:cNvPr id="1" name=""/>
        <p:cNvGrpSpPr/>
        <p:nvPr/>
      </p:nvGrpSpPr>
      <p:grpSpPr>
        <a:xfrm>
          <a:off x="0" y="0"/>
          <a:ext cx="0" cy="0"/>
          <a:chOff x="0" y="0"/>
          <a:chExt cx="0" cy="0"/>
        </a:xfrm>
      </p:grpSpPr>
      <p:sp>
        <p:nvSpPr>
          <p:cNvPr id="576" name="Shape 576"/>
          <p:cNvSpPr/>
          <p:nvPr/>
        </p:nvSpPr>
        <p:spPr>
          <a:xfrm>
            <a:off x="1" y="6159679"/>
            <a:ext cx="9913258" cy="698321"/>
          </a:xfrm>
          <a:custGeom>
            <a:avLst/>
            <a:gdLst/>
            <a:ahLst/>
            <a:cxnLst>
              <a:cxn ang="0">
                <a:pos x="wd2" y="hd2"/>
              </a:cxn>
              <a:cxn ang="5400000">
                <a:pos x="wd2" y="hd2"/>
              </a:cxn>
              <a:cxn ang="10800000">
                <a:pos x="wd2" y="hd2"/>
              </a:cxn>
              <a:cxn ang="16200000">
                <a:pos x="wd2" y="hd2"/>
              </a:cxn>
            </a:cxnLst>
            <a:rect l="0" t="0" r="r" b="b"/>
            <a:pathLst>
              <a:path w="21600" h="21600" extrusionOk="0">
                <a:moveTo>
                  <a:pt x="10215" y="21600"/>
                </a:moveTo>
                <a:lnTo>
                  <a:pt x="21600" y="21600"/>
                </a:lnTo>
                <a:lnTo>
                  <a:pt x="10215" y="0"/>
                </a:lnTo>
                <a:lnTo>
                  <a:pt x="10215" y="0"/>
                </a:lnTo>
                <a:lnTo>
                  <a:pt x="0" y="0"/>
                </a:lnTo>
                <a:lnTo>
                  <a:pt x="0" y="0"/>
                </a:lnTo>
                <a:lnTo>
                  <a:pt x="0" y="21600"/>
                </a:lnTo>
                <a:lnTo>
                  <a:pt x="10215" y="21600"/>
                </a:lnTo>
                <a:close/>
              </a:path>
            </a:pathLst>
          </a:custGeom>
          <a:solidFill>
            <a:srgbClr val="EAB900"/>
          </a:solidFill>
          <a:ln w="12700">
            <a:miter lim="400000"/>
          </a:ln>
        </p:spPr>
        <p:txBody>
          <a:bodyPr lIns="45719" rIns="45719" anchor="ctr"/>
          <a:lstStyle/>
          <a:p>
            <a:pPr algn="ctr">
              <a:defRPr>
                <a:solidFill>
                  <a:srgbClr val="FFFFFF"/>
                </a:solidFill>
              </a:defRPr>
            </a:pPr>
            <a:endParaRPr/>
          </a:p>
        </p:txBody>
      </p:sp>
      <p:sp>
        <p:nvSpPr>
          <p:cNvPr id="577" name="Shape 577"/>
          <p:cNvSpPr/>
          <p:nvPr/>
        </p:nvSpPr>
        <p:spPr>
          <a:xfrm>
            <a:off x="1" y="64008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C72D"/>
          </a:solidFill>
          <a:ln w="12700">
            <a:miter lim="400000"/>
          </a:ln>
        </p:spPr>
        <p:txBody>
          <a:bodyPr lIns="45719" rIns="45719" anchor="ctr"/>
          <a:lstStyle/>
          <a:p>
            <a:pPr algn="ctr">
              <a:defRPr>
                <a:solidFill>
                  <a:srgbClr val="FFFFFF"/>
                </a:solidFill>
              </a:defRPr>
            </a:pPr>
            <a:endParaRPr/>
          </a:p>
        </p:txBody>
      </p:sp>
      <p:sp>
        <p:nvSpPr>
          <p:cNvPr id="578" name="Shape 578"/>
          <p:cNvSpPr/>
          <p:nvPr/>
        </p:nvSpPr>
        <p:spPr>
          <a:xfrm>
            <a:off x="0" y="6172200"/>
            <a:ext cx="5950857" cy="457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BC400"/>
          </a:solidFill>
          <a:ln w="12700">
            <a:miter lim="400000"/>
          </a:ln>
        </p:spPr>
        <p:txBody>
          <a:bodyPr lIns="45719" rIns="45719" anchor="ctr"/>
          <a:lstStyle/>
          <a:p>
            <a:pPr algn="ctr">
              <a:defRPr>
                <a:solidFill>
                  <a:srgbClr val="FFFFFF"/>
                </a:solidFill>
              </a:defRPr>
            </a:pPr>
            <a:endParaRPr/>
          </a:p>
        </p:txBody>
      </p:sp>
      <p:grpSp>
        <p:nvGrpSpPr>
          <p:cNvPr id="634" name="Group 634"/>
          <p:cNvGrpSpPr/>
          <p:nvPr/>
        </p:nvGrpSpPr>
        <p:grpSpPr>
          <a:xfrm>
            <a:off x="192077" y="6056689"/>
            <a:ext cx="2322635" cy="766276"/>
            <a:chOff x="0" y="0"/>
            <a:chExt cx="2322634" cy="766274"/>
          </a:xfrm>
        </p:grpSpPr>
        <p:grpSp>
          <p:nvGrpSpPr>
            <p:cNvPr id="583" name="Group 583"/>
            <p:cNvGrpSpPr/>
            <p:nvPr/>
          </p:nvGrpSpPr>
          <p:grpSpPr>
            <a:xfrm>
              <a:off x="0" y="-1"/>
              <a:ext cx="704816" cy="607601"/>
              <a:chOff x="0" y="0"/>
              <a:chExt cx="704815" cy="607599"/>
            </a:xfrm>
          </p:grpSpPr>
          <p:sp>
            <p:nvSpPr>
              <p:cNvPr id="579" name="Shape 579"/>
              <p:cNvSpPr/>
              <p:nvPr/>
            </p:nvSpPr>
            <p:spPr>
              <a:xfrm>
                <a:off x="0" y="-1"/>
                <a:ext cx="704816" cy="6076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80" name="Shape 580"/>
              <p:cNvSpPr/>
              <p:nvPr/>
            </p:nvSpPr>
            <p:spPr>
              <a:xfrm>
                <a:off x="0" y="305069"/>
                <a:ext cx="41272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1" name="Shape 581"/>
              <p:cNvSpPr/>
              <p:nvPr/>
            </p:nvSpPr>
            <p:spPr>
              <a:xfrm flipH="1">
                <a:off x="412720" y="-1"/>
                <a:ext cx="140196" cy="30379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2" name="Shape 582"/>
              <p:cNvSpPr/>
              <p:nvPr/>
            </p:nvSpPr>
            <p:spPr>
              <a:xfrm flipH="1" flipV="1">
                <a:off x="412720" y="303800"/>
                <a:ext cx="140196" cy="30380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588" name="Group 588"/>
            <p:cNvGrpSpPr/>
            <p:nvPr/>
          </p:nvGrpSpPr>
          <p:grpSpPr>
            <a:xfrm>
              <a:off x="508995" y="504382"/>
              <a:ext cx="241560" cy="208241"/>
              <a:chOff x="0" y="0"/>
              <a:chExt cx="241558" cy="208240"/>
            </a:xfrm>
          </p:grpSpPr>
          <p:sp>
            <p:nvSpPr>
              <p:cNvPr id="584" name="Shape 584"/>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85" name="Shape 585"/>
              <p:cNvSpPr/>
              <p:nvPr/>
            </p:nvSpPr>
            <p:spPr>
              <a:xfrm>
                <a:off x="0" y="105390"/>
                <a:ext cx="14145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6" name="Shape 586"/>
              <p:cNvSpPr/>
              <p:nvPr/>
            </p:nvSpPr>
            <p:spPr>
              <a:xfrm flipH="1">
                <a:off x="141451" y="0"/>
                <a:ext cx="48049" cy="10411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87" name="Shape 587"/>
              <p:cNvSpPr/>
              <p:nvPr/>
            </p:nvSpPr>
            <p:spPr>
              <a:xfrm flipH="1" flipV="1">
                <a:off x="141451" y="104120"/>
                <a:ext cx="48049" cy="10412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593" name="Group 593"/>
            <p:cNvGrpSpPr/>
            <p:nvPr/>
          </p:nvGrpSpPr>
          <p:grpSpPr>
            <a:xfrm>
              <a:off x="551587" y="4199"/>
              <a:ext cx="368129" cy="317353"/>
              <a:chOff x="0" y="0"/>
              <a:chExt cx="368128" cy="317352"/>
            </a:xfrm>
          </p:grpSpPr>
          <p:sp>
            <p:nvSpPr>
              <p:cNvPr id="589" name="Shape 589"/>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90" name="Shape 590"/>
              <p:cNvSpPr/>
              <p:nvPr/>
            </p:nvSpPr>
            <p:spPr>
              <a:xfrm>
                <a:off x="0" y="159946"/>
                <a:ext cx="215565"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1" name="Shape 591"/>
              <p:cNvSpPr/>
              <p:nvPr/>
            </p:nvSpPr>
            <p:spPr>
              <a:xfrm flipH="1">
                <a:off x="215565" y="-1"/>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2" name="Shape 592"/>
              <p:cNvSpPr/>
              <p:nvPr/>
            </p:nvSpPr>
            <p:spPr>
              <a:xfrm flipH="1" flipV="1">
                <a:off x="215565" y="158676"/>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598" name="Group 598"/>
            <p:cNvGrpSpPr/>
            <p:nvPr/>
          </p:nvGrpSpPr>
          <p:grpSpPr>
            <a:xfrm>
              <a:off x="661180" y="247471"/>
              <a:ext cx="472000" cy="406898"/>
              <a:chOff x="0" y="0"/>
              <a:chExt cx="471999" cy="406896"/>
            </a:xfrm>
          </p:grpSpPr>
          <p:sp>
            <p:nvSpPr>
              <p:cNvPr id="594" name="Shape 594"/>
              <p:cNvSpPr/>
              <p:nvPr/>
            </p:nvSpPr>
            <p:spPr>
              <a:xfrm>
                <a:off x="0" y="0"/>
                <a:ext cx="472000" cy="4068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95" name="Shape 595"/>
              <p:cNvSpPr/>
              <p:nvPr/>
            </p:nvSpPr>
            <p:spPr>
              <a:xfrm>
                <a:off x="-1" y="204718"/>
                <a:ext cx="27639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6" name="Shape 596"/>
              <p:cNvSpPr/>
              <p:nvPr/>
            </p:nvSpPr>
            <p:spPr>
              <a:xfrm flipH="1">
                <a:off x="276389" y="0"/>
                <a:ext cx="93887" cy="203448"/>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597" name="Shape 597"/>
              <p:cNvSpPr/>
              <p:nvPr/>
            </p:nvSpPr>
            <p:spPr>
              <a:xfrm flipH="1" flipV="1">
                <a:off x="276389" y="203448"/>
                <a:ext cx="93887" cy="20344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03" name="Group 603"/>
            <p:cNvGrpSpPr/>
            <p:nvPr/>
          </p:nvGrpSpPr>
          <p:grpSpPr>
            <a:xfrm>
              <a:off x="32894" y="448922"/>
              <a:ext cx="368129" cy="317353"/>
              <a:chOff x="0" y="0"/>
              <a:chExt cx="368128" cy="317352"/>
            </a:xfrm>
          </p:grpSpPr>
          <p:sp>
            <p:nvSpPr>
              <p:cNvPr id="599" name="Shape 599"/>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00" name="Shape 600"/>
              <p:cNvSpPr/>
              <p:nvPr/>
            </p:nvSpPr>
            <p:spPr>
              <a:xfrm>
                <a:off x="0" y="159946"/>
                <a:ext cx="215565"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1" name="Shape 601"/>
              <p:cNvSpPr/>
              <p:nvPr/>
            </p:nvSpPr>
            <p:spPr>
              <a:xfrm flipH="1">
                <a:off x="215565" y="-1"/>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2" name="Shape 602"/>
              <p:cNvSpPr/>
              <p:nvPr/>
            </p:nvSpPr>
            <p:spPr>
              <a:xfrm flipH="1" flipV="1">
                <a:off x="215565" y="158676"/>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08" name="Group 608"/>
            <p:cNvGrpSpPr/>
            <p:nvPr/>
          </p:nvGrpSpPr>
          <p:grpSpPr>
            <a:xfrm>
              <a:off x="842576" y="210827"/>
              <a:ext cx="241560" cy="208241"/>
              <a:chOff x="0" y="0"/>
              <a:chExt cx="241558" cy="208240"/>
            </a:xfrm>
          </p:grpSpPr>
          <p:sp>
            <p:nvSpPr>
              <p:cNvPr id="604" name="Shape 604"/>
              <p:cNvSpPr/>
              <p:nvPr/>
            </p:nvSpPr>
            <p:spPr>
              <a:xfrm>
                <a:off x="0" y="-1"/>
                <a:ext cx="241560" cy="20824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05" name="Shape 605"/>
              <p:cNvSpPr/>
              <p:nvPr/>
            </p:nvSpPr>
            <p:spPr>
              <a:xfrm>
                <a:off x="0" y="105390"/>
                <a:ext cx="14145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6" name="Shape 606"/>
              <p:cNvSpPr/>
              <p:nvPr/>
            </p:nvSpPr>
            <p:spPr>
              <a:xfrm flipH="1">
                <a:off x="141451" y="0"/>
                <a:ext cx="48049" cy="10411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07" name="Shape 607"/>
              <p:cNvSpPr/>
              <p:nvPr/>
            </p:nvSpPr>
            <p:spPr>
              <a:xfrm flipH="1" flipV="1">
                <a:off x="141451" y="104120"/>
                <a:ext cx="48049" cy="10412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13" name="Group 613"/>
            <p:cNvGrpSpPr/>
            <p:nvPr/>
          </p:nvGrpSpPr>
          <p:grpSpPr>
            <a:xfrm>
              <a:off x="1131132" y="120420"/>
              <a:ext cx="565128" cy="487179"/>
              <a:chOff x="0" y="0"/>
              <a:chExt cx="565126" cy="487178"/>
            </a:xfrm>
          </p:grpSpPr>
          <p:sp>
            <p:nvSpPr>
              <p:cNvPr id="609" name="Shape 609"/>
              <p:cNvSpPr/>
              <p:nvPr/>
            </p:nvSpPr>
            <p:spPr>
              <a:xfrm>
                <a:off x="-1"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10" name="Shape 610"/>
              <p:cNvSpPr/>
              <p:nvPr/>
            </p:nvSpPr>
            <p:spPr>
              <a:xfrm>
                <a:off x="-1" y="244859"/>
                <a:ext cx="330923"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1" name="Shape 611"/>
              <p:cNvSpPr/>
              <p:nvPr/>
            </p:nvSpPr>
            <p:spPr>
              <a:xfrm flipH="1">
                <a:off x="330922" y="0"/>
                <a:ext cx="112411" cy="24358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2" name="Shape 612"/>
              <p:cNvSpPr/>
              <p:nvPr/>
            </p:nvSpPr>
            <p:spPr>
              <a:xfrm flipH="1" flipV="1">
                <a:off x="330922" y="243589"/>
                <a:ext cx="112411" cy="24359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18" name="Group 618"/>
            <p:cNvGrpSpPr/>
            <p:nvPr/>
          </p:nvGrpSpPr>
          <p:grpSpPr>
            <a:xfrm>
              <a:off x="978568" y="49872"/>
              <a:ext cx="330912" cy="285268"/>
              <a:chOff x="0" y="0"/>
              <a:chExt cx="330911" cy="285267"/>
            </a:xfrm>
          </p:grpSpPr>
          <p:sp>
            <p:nvSpPr>
              <p:cNvPr id="614" name="Shape 614"/>
              <p:cNvSpPr/>
              <p:nvPr/>
            </p:nvSpPr>
            <p:spPr>
              <a:xfrm>
                <a:off x="-1" y="-1"/>
                <a:ext cx="330913" cy="285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15" name="Shape 615"/>
              <p:cNvSpPr/>
              <p:nvPr/>
            </p:nvSpPr>
            <p:spPr>
              <a:xfrm>
                <a:off x="-1" y="143903"/>
                <a:ext cx="193774"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6" name="Shape 616"/>
              <p:cNvSpPr/>
              <p:nvPr/>
            </p:nvSpPr>
            <p:spPr>
              <a:xfrm flipH="1">
                <a:off x="193772" y="0"/>
                <a:ext cx="65823" cy="142634"/>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17" name="Shape 617"/>
              <p:cNvSpPr/>
              <p:nvPr/>
            </p:nvSpPr>
            <p:spPr>
              <a:xfrm flipH="1" flipV="1">
                <a:off x="193772" y="142634"/>
                <a:ext cx="65823" cy="142634"/>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23" name="Group 623"/>
            <p:cNvGrpSpPr/>
            <p:nvPr/>
          </p:nvGrpSpPr>
          <p:grpSpPr>
            <a:xfrm>
              <a:off x="1557553" y="242213"/>
              <a:ext cx="368129" cy="317354"/>
              <a:chOff x="0" y="0"/>
              <a:chExt cx="368128" cy="317352"/>
            </a:xfrm>
          </p:grpSpPr>
          <p:sp>
            <p:nvSpPr>
              <p:cNvPr id="619" name="Shape 619"/>
              <p:cNvSpPr/>
              <p:nvPr/>
            </p:nvSpPr>
            <p:spPr>
              <a:xfrm>
                <a:off x="-1" y="0"/>
                <a:ext cx="368129" cy="31735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20" name="Shape 620"/>
              <p:cNvSpPr/>
              <p:nvPr/>
            </p:nvSpPr>
            <p:spPr>
              <a:xfrm>
                <a:off x="0" y="159946"/>
                <a:ext cx="215565"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1" name="Shape 621"/>
              <p:cNvSpPr/>
              <p:nvPr/>
            </p:nvSpPr>
            <p:spPr>
              <a:xfrm flipH="1">
                <a:off x="215565" y="-1"/>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2" name="Shape 622"/>
              <p:cNvSpPr/>
              <p:nvPr/>
            </p:nvSpPr>
            <p:spPr>
              <a:xfrm flipH="1" flipV="1">
                <a:off x="215565" y="158676"/>
                <a:ext cx="73226" cy="1586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28" name="Group 628"/>
            <p:cNvGrpSpPr/>
            <p:nvPr/>
          </p:nvGrpSpPr>
          <p:grpSpPr>
            <a:xfrm>
              <a:off x="1868618" y="303797"/>
              <a:ext cx="290965" cy="250832"/>
              <a:chOff x="0" y="0"/>
              <a:chExt cx="290963" cy="250831"/>
            </a:xfrm>
          </p:grpSpPr>
          <p:sp>
            <p:nvSpPr>
              <p:cNvPr id="624" name="Shape 624"/>
              <p:cNvSpPr/>
              <p:nvPr/>
            </p:nvSpPr>
            <p:spPr>
              <a:xfrm>
                <a:off x="0" y="-1"/>
                <a:ext cx="290964" cy="25083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25" name="Shape 625"/>
              <p:cNvSpPr/>
              <p:nvPr/>
            </p:nvSpPr>
            <p:spPr>
              <a:xfrm>
                <a:off x="0" y="126685"/>
                <a:ext cx="17038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6" name="Shape 626"/>
              <p:cNvSpPr/>
              <p:nvPr/>
            </p:nvSpPr>
            <p:spPr>
              <a:xfrm flipH="1">
                <a:off x="170380" y="-1"/>
                <a:ext cx="57877" cy="12541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27" name="Shape 627"/>
              <p:cNvSpPr/>
              <p:nvPr/>
            </p:nvSpPr>
            <p:spPr>
              <a:xfrm flipH="1" flipV="1">
                <a:off x="170380" y="125416"/>
                <a:ext cx="57877" cy="12541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33" name="Group 633"/>
            <p:cNvGrpSpPr/>
            <p:nvPr/>
          </p:nvGrpSpPr>
          <p:grpSpPr>
            <a:xfrm>
              <a:off x="2120820" y="356919"/>
              <a:ext cx="201815" cy="173979"/>
              <a:chOff x="0" y="0"/>
              <a:chExt cx="201814" cy="173977"/>
            </a:xfrm>
          </p:grpSpPr>
          <p:sp>
            <p:nvSpPr>
              <p:cNvPr id="629" name="Shape 629"/>
              <p:cNvSpPr/>
              <p:nvPr/>
            </p:nvSpPr>
            <p:spPr>
              <a:xfrm>
                <a:off x="-1" y="-1"/>
                <a:ext cx="201816" cy="1739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30" name="Shape 630"/>
              <p:cNvSpPr/>
              <p:nvPr/>
            </p:nvSpPr>
            <p:spPr>
              <a:xfrm>
                <a:off x="-1" y="88258"/>
                <a:ext cx="118178"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31" name="Shape 631"/>
              <p:cNvSpPr/>
              <p:nvPr/>
            </p:nvSpPr>
            <p:spPr>
              <a:xfrm flipH="1">
                <a:off x="118177" y="0"/>
                <a:ext cx="40144" cy="86988"/>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32" name="Shape 632"/>
              <p:cNvSpPr/>
              <p:nvPr/>
            </p:nvSpPr>
            <p:spPr>
              <a:xfrm flipH="1" flipV="1">
                <a:off x="118177" y="86989"/>
                <a:ext cx="40144" cy="8698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sp>
        <p:nvSpPr>
          <p:cNvPr id="635" name="Shape 63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636" name="Shape 636"/>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37" name="Shape 637"/>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4</a:t>
            </a:r>
          </a:p>
        </p:txBody>
      </p:sp>
      <p:sp>
        <p:nvSpPr>
          <p:cNvPr id="638" name="Shape 6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opic 4 content">
    <p:spTree>
      <p:nvGrpSpPr>
        <p:cNvPr id="1" name=""/>
        <p:cNvGrpSpPr/>
        <p:nvPr/>
      </p:nvGrpSpPr>
      <p:grpSpPr>
        <a:xfrm>
          <a:off x="0" y="0"/>
          <a:ext cx="0" cy="0"/>
          <a:chOff x="0" y="0"/>
          <a:chExt cx="0" cy="0"/>
        </a:xfrm>
      </p:grpSpPr>
      <p:sp>
        <p:nvSpPr>
          <p:cNvPr id="645" name="Shape 645"/>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EAB900"/>
          </a:solidFill>
          <a:ln w="12700">
            <a:miter lim="400000"/>
          </a:ln>
        </p:spPr>
        <p:txBody>
          <a:bodyPr lIns="45719" rIns="45719" anchor="ctr"/>
          <a:lstStyle/>
          <a:p>
            <a:pPr algn="ctr">
              <a:defRPr>
                <a:solidFill>
                  <a:srgbClr val="FFFFFF"/>
                </a:solidFill>
              </a:defRPr>
            </a:pPr>
            <a:endParaRPr/>
          </a:p>
        </p:txBody>
      </p:sp>
      <p:sp>
        <p:nvSpPr>
          <p:cNvPr id="646" name="Shape 646"/>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647" name="Shape 647"/>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48" name="Shape 648"/>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4- Content</a:t>
            </a:r>
          </a:p>
        </p:txBody>
      </p:sp>
      <p:grpSp>
        <p:nvGrpSpPr>
          <p:cNvPr id="689" name="Group 689"/>
          <p:cNvGrpSpPr/>
          <p:nvPr/>
        </p:nvGrpSpPr>
        <p:grpSpPr>
          <a:xfrm>
            <a:off x="193963" y="6350448"/>
            <a:ext cx="2524837" cy="487179"/>
            <a:chOff x="0" y="0"/>
            <a:chExt cx="2524836" cy="487178"/>
          </a:xfrm>
        </p:grpSpPr>
        <p:grpSp>
          <p:nvGrpSpPr>
            <p:cNvPr id="653" name="Group 653"/>
            <p:cNvGrpSpPr/>
            <p:nvPr/>
          </p:nvGrpSpPr>
          <p:grpSpPr>
            <a:xfrm>
              <a:off x="-1" y="-1"/>
              <a:ext cx="565128" cy="487180"/>
              <a:chOff x="0" y="0"/>
              <a:chExt cx="565127" cy="487178"/>
            </a:xfrm>
          </p:grpSpPr>
          <p:sp>
            <p:nvSpPr>
              <p:cNvPr id="649" name="Shape 649"/>
              <p:cNvSpPr/>
              <p:nvPr/>
            </p:nvSpPr>
            <p:spPr>
              <a:xfrm>
                <a:off x="0" y="-1"/>
                <a:ext cx="565128" cy="487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50" name="Shape 650"/>
              <p:cNvSpPr/>
              <p:nvPr/>
            </p:nvSpPr>
            <p:spPr>
              <a:xfrm>
                <a:off x="-1" y="244859"/>
                <a:ext cx="330924"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1" name="Shape 651"/>
              <p:cNvSpPr/>
              <p:nvPr/>
            </p:nvSpPr>
            <p:spPr>
              <a:xfrm flipH="1">
                <a:off x="330922" y="0"/>
                <a:ext cx="112411" cy="243589"/>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2" name="Shape 652"/>
              <p:cNvSpPr/>
              <p:nvPr/>
            </p:nvSpPr>
            <p:spPr>
              <a:xfrm flipH="1" flipV="1">
                <a:off x="330922" y="243589"/>
                <a:ext cx="112411" cy="24359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58" name="Group 658"/>
            <p:cNvGrpSpPr/>
            <p:nvPr/>
          </p:nvGrpSpPr>
          <p:grpSpPr>
            <a:xfrm>
              <a:off x="446899" y="65424"/>
              <a:ext cx="489235" cy="421754"/>
              <a:chOff x="0" y="0"/>
              <a:chExt cx="489234" cy="421753"/>
            </a:xfrm>
          </p:grpSpPr>
          <p:sp>
            <p:nvSpPr>
              <p:cNvPr id="654" name="Shape 654"/>
              <p:cNvSpPr/>
              <p:nvPr/>
            </p:nvSpPr>
            <p:spPr>
              <a:xfrm>
                <a:off x="0" y="0"/>
                <a:ext cx="489235" cy="4217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55" name="Shape 655"/>
              <p:cNvSpPr/>
              <p:nvPr/>
            </p:nvSpPr>
            <p:spPr>
              <a:xfrm>
                <a:off x="-1" y="212146"/>
                <a:ext cx="286482"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6" name="Shape 656"/>
              <p:cNvSpPr/>
              <p:nvPr/>
            </p:nvSpPr>
            <p:spPr>
              <a:xfrm flipH="1">
                <a:off x="286481" y="-1"/>
                <a:ext cx="97315" cy="21087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57" name="Shape 657"/>
              <p:cNvSpPr/>
              <p:nvPr/>
            </p:nvSpPr>
            <p:spPr>
              <a:xfrm flipH="1" flipV="1">
                <a:off x="286481" y="210876"/>
                <a:ext cx="97315" cy="2108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63" name="Group 663"/>
            <p:cNvGrpSpPr/>
            <p:nvPr/>
          </p:nvGrpSpPr>
          <p:grpSpPr>
            <a:xfrm>
              <a:off x="824389" y="108623"/>
              <a:ext cx="439122" cy="378555"/>
              <a:chOff x="0" y="0"/>
              <a:chExt cx="439121" cy="378553"/>
            </a:xfrm>
          </p:grpSpPr>
          <p:sp>
            <p:nvSpPr>
              <p:cNvPr id="659" name="Shape 659"/>
              <p:cNvSpPr/>
              <p:nvPr/>
            </p:nvSpPr>
            <p:spPr>
              <a:xfrm>
                <a:off x="0" y="-1"/>
                <a:ext cx="439122" cy="378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60" name="Shape 660"/>
              <p:cNvSpPr/>
              <p:nvPr/>
            </p:nvSpPr>
            <p:spPr>
              <a:xfrm>
                <a:off x="-1" y="190546"/>
                <a:ext cx="257138"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1" name="Shape 661"/>
              <p:cNvSpPr/>
              <p:nvPr/>
            </p:nvSpPr>
            <p:spPr>
              <a:xfrm flipH="1">
                <a:off x="257137" y="-1"/>
                <a:ext cx="87347" cy="189278"/>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2" name="Shape 662"/>
              <p:cNvSpPr/>
              <p:nvPr/>
            </p:nvSpPr>
            <p:spPr>
              <a:xfrm flipH="1" flipV="1">
                <a:off x="257137" y="189277"/>
                <a:ext cx="87347" cy="18927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68" name="Group 668"/>
            <p:cNvGrpSpPr/>
            <p:nvPr/>
          </p:nvGrpSpPr>
          <p:grpSpPr>
            <a:xfrm>
              <a:off x="1201201" y="150836"/>
              <a:ext cx="390158" cy="336342"/>
              <a:chOff x="0" y="0"/>
              <a:chExt cx="390156" cy="336341"/>
            </a:xfrm>
          </p:grpSpPr>
          <p:sp>
            <p:nvSpPr>
              <p:cNvPr id="664" name="Shape 664"/>
              <p:cNvSpPr/>
              <p:nvPr/>
            </p:nvSpPr>
            <p:spPr>
              <a:xfrm>
                <a:off x="-1" y="-1"/>
                <a:ext cx="390158" cy="3363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65" name="Shape 665"/>
              <p:cNvSpPr/>
              <p:nvPr/>
            </p:nvSpPr>
            <p:spPr>
              <a:xfrm>
                <a:off x="-1" y="169440"/>
                <a:ext cx="228466"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6" name="Shape 666"/>
              <p:cNvSpPr/>
              <p:nvPr/>
            </p:nvSpPr>
            <p:spPr>
              <a:xfrm flipH="1">
                <a:off x="228464" y="-1"/>
                <a:ext cx="77607" cy="16817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67" name="Shape 667"/>
              <p:cNvSpPr/>
              <p:nvPr/>
            </p:nvSpPr>
            <p:spPr>
              <a:xfrm flipH="1" flipV="1">
                <a:off x="228464" y="168171"/>
                <a:ext cx="77607" cy="168170"/>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73" name="Group 673"/>
            <p:cNvGrpSpPr/>
            <p:nvPr/>
          </p:nvGrpSpPr>
          <p:grpSpPr>
            <a:xfrm>
              <a:off x="1537821" y="196053"/>
              <a:ext cx="337705" cy="291125"/>
              <a:chOff x="0" y="0"/>
              <a:chExt cx="337703" cy="291124"/>
            </a:xfrm>
          </p:grpSpPr>
          <p:sp>
            <p:nvSpPr>
              <p:cNvPr id="669" name="Shape 669"/>
              <p:cNvSpPr/>
              <p:nvPr/>
            </p:nvSpPr>
            <p:spPr>
              <a:xfrm>
                <a:off x="0" y="0"/>
                <a:ext cx="337705" cy="29112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70" name="Shape 670"/>
              <p:cNvSpPr/>
              <p:nvPr/>
            </p:nvSpPr>
            <p:spPr>
              <a:xfrm>
                <a:off x="0" y="146832"/>
                <a:ext cx="197750"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1" name="Shape 671"/>
              <p:cNvSpPr/>
              <p:nvPr/>
            </p:nvSpPr>
            <p:spPr>
              <a:xfrm flipH="1">
                <a:off x="197749" y="-1"/>
                <a:ext cx="67174" cy="145562"/>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2" name="Shape 672"/>
              <p:cNvSpPr/>
              <p:nvPr/>
            </p:nvSpPr>
            <p:spPr>
              <a:xfrm flipH="1" flipV="1">
                <a:off x="197749" y="145562"/>
                <a:ext cx="67174" cy="145562"/>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78" name="Group 678"/>
            <p:cNvGrpSpPr/>
            <p:nvPr/>
          </p:nvGrpSpPr>
          <p:grpSpPr>
            <a:xfrm>
              <a:off x="1844296" y="234624"/>
              <a:ext cx="292960" cy="252553"/>
              <a:chOff x="0" y="0"/>
              <a:chExt cx="292959" cy="252551"/>
            </a:xfrm>
          </p:grpSpPr>
          <p:sp>
            <p:nvSpPr>
              <p:cNvPr id="674" name="Shape 674"/>
              <p:cNvSpPr/>
              <p:nvPr/>
            </p:nvSpPr>
            <p:spPr>
              <a:xfrm>
                <a:off x="-1" y="-1"/>
                <a:ext cx="292961" cy="252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75" name="Shape 675"/>
              <p:cNvSpPr/>
              <p:nvPr/>
            </p:nvSpPr>
            <p:spPr>
              <a:xfrm>
                <a:off x="-1" y="127545"/>
                <a:ext cx="171549"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6" name="Shape 676"/>
              <p:cNvSpPr/>
              <p:nvPr/>
            </p:nvSpPr>
            <p:spPr>
              <a:xfrm flipH="1">
                <a:off x="171549" y="-1"/>
                <a:ext cx="58273" cy="12627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77" name="Shape 677"/>
              <p:cNvSpPr/>
              <p:nvPr/>
            </p:nvSpPr>
            <p:spPr>
              <a:xfrm flipH="1" flipV="1">
                <a:off x="171549" y="126276"/>
                <a:ext cx="58273" cy="12627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83" name="Group 683"/>
            <p:cNvGrpSpPr/>
            <p:nvPr/>
          </p:nvGrpSpPr>
          <p:grpSpPr>
            <a:xfrm>
              <a:off x="2118744" y="271983"/>
              <a:ext cx="249625" cy="215194"/>
              <a:chOff x="0" y="0"/>
              <a:chExt cx="249624" cy="215192"/>
            </a:xfrm>
          </p:grpSpPr>
          <p:sp>
            <p:nvSpPr>
              <p:cNvPr id="679" name="Shape 679"/>
              <p:cNvSpPr/>
              <p:nvPr/>
            </p:nvSpPr>
            <p:spPr>
              <a:xfrm>
                <a:off x="-1" y="0"/>
                <a:ext cx="249625" cy="21519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80" name="Shape 680"/>
              <p:cNvSpPr/>
              <p:nvPr/>
            </p:nvSpPr>
            <p:spPr>
              <a:xfrm>
                <a:off x="0" y="108866"/>
                <a:ext cx="146172"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1" name="Shape 681"/>
              <p:cNvSpPr/>
              <p:nvPr/>
            </p:nvSpPr>
            <p:spPr>
              <a:xfrm flipH="1">
                <a:off x="146172" y="0"/>
                <a:ext cx="49654" cy="10759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2" name="Shape 682"/>
              <p:cNvSpPr/>
              <p:nvPr/>
            </p:nvSpPr>
            <p:spPr>
              <a:xfrm flipH="1" flipV="1">
                <a:off x="146172" y="107596"/>
                <a:ext cx="49654" cy="107597"/>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nvGrpSpPr>
            <p:cNvPr id="688" name="Group 688"/>
            <p:cNvGrpSpPr/>
            <p:nvPr/>
          </p:nvGrpSpPr>
          <p:grpSpPr>
            <a:xfrm>
              <a:off x="2329759" y="319006"/>
              <a:ext cx="195078" cy="168171"/>
              <a:chOff x="0" y="0"/>
              <a:chExt cx="195077" cy="168170"/>
            </a:xfrm>
          </p:grpSpPr>
          <p:sp>
            <p:nvSpPr>
              <p:cNvPr id="684" name="Shape 684"/>
              <p:cNvSpPr/>
              <p:nvPr/>
            </p:nvSpPr>
            <p:spPr>
              <a:xfrm>
                <a:off x="0" y="-1"/>
                <a:ext cx="195078" cy="1681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FFC737"/>
              </a:solidFill>
              <a:ln w="12700" cap="flat">
                <a:solidFill>
                  <a:srgbClr val="80600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85" name="Shape 685"/>
              <p:cNvSpPr/>
              <p:nvPr/>
            </p:nvSpPr>
            <p:spPr>
              <a:xfrm>
                <a:off x="-1" y="85355"/>
                <a:ext cx="114232" cy="1"/>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6" name="Shape 686"/>
              <p:cNvSpPr/>
              <p:nvPr/>
            </p:nvSpPr>
            <p:spPr>
              <a:xfrm flipH="1">
                <a:off x="114231" y="0"/>
                <a:ext cx="38804" cy="84085"/>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sp>
            <p:nvSpPr>
              <p:cNvPr id="687" name="Shape 687"/>
              <p:cNvSpPr/>
              <p:nvPr/>
            </p:nvSpPr>
            <p:spPr>
              <a:xfrm flipH="1" flipV="1">
                <a:off x="114231" y="84085"/>
                <a:ext cx="38804" cy="84086"/>
              </a:xfrm>
              <a:prstGeom prst="line">
                <a:avLst/>
              </a:prstGeom>
              <a:solidFill>
                <a:srgbClr val="FFC737"/>
              </a:solidFill>
              <a:ln w="12700" cap="flat">
                <a:solidFill>
                  <a:srgbClr val="806000"/>
                </a:solidFill>
                <a:prstDash val="solid"/>
                <a:miter lim="800000"/>
              </a:ln>
              <a:effectLst/>
            </p:spPr>
            <p:txBody>
              <a:bodyPr wrap="square" lIns="45719" tIns="45719" rIns="45719" bIns="45719" numCol="1" anchor="t">
                <a:noAutofit/>
              </a:bodyPr>
              <a:lstStyle/>
              <a:p>
                <a:endParaRPr/>
              </a:p>
            </p:txBody>
          </p:sp>
        </p:grpSp>
      </p:grpSp>
      <p:sp>
        <p:nvSpPr>
          <p:cNvPr id="690" name="Shape 6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ctivity">
    <p:spTree>
      <p:nvGrpSpPr>
        <p:cNvPr id="1" name=""/>
        <p:cNvGrpSpPr/>
        <p:nvPr/>
      </p:nvGrpSpPr>
      <p:grpSpPr>
        <a:xfrm>
          <a:off x="0" y="0"/>
          <a:ext cx="0" cy="0"/>
          <a:chOff x="0" y="0"/>
          <a:chExt cx="0" cy="0"/>
        </a:xfrm>
      </p:grpSpPr>
      <p:sp>
        <p:nvSpPr>
          <p:cNvPr id="697" name="Shape 697"/>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98" name="Shape 698"/>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General</a:t>
            </a:r>
          </a:p>
        </p:txBody>
      </p:sp>
      <p:sp>
        <p:nvSpPr>
          <p:cNvPr id="699" name="Shape 699"/>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00" name="Shape 700"/>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701" name="Shape 7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2">
    <p:spTree>
      <p:nvGrpSpPr>
        <p:cNvPr id="1" name=""/>
        <p:cNvGrpSpPr/>
        <p:nvPr/>
      </p:nvGrpSpPr>
      <p:grpSpPr>
        <a:xfrm>
          <a:off x="0" y="0"/>
          <a:ext cx="0" cy="0"/>
          <a:chOff x="0" y="0"/>
          <a:chExt cx="0" cy="0"/>
        </a:xfrm>
      </p:grpSpPr>
      <p:pic>
        <p:nvPicPr>
          <p:cNvPr id="28" name="image5.png"/>
          <p:cNvPicPr>
            <a:picLocks noChangeAspect="1"/>
          </p:cNvPicPr>
          <p:nvPr/>
        </p:nvPicPr>
        <p:blipFill>
          <a:blip r:embed="rId2">
            <a:extLst/>
          </a:blip>
          <a:stretch>
            <a:fillRect/>
          </a:stretch>
        </p:blipFill>
        <p:spPr>
          <a:xfrm>
            <a:off x="570" y="427"/>
            <a:ext cx="9142858" cy="6857143"/>
          </a:xfrm>
          <a:prstGeom prst="rect">
            <a:avLst/>
          </a:prstGeom>
          <a:ln w="12700">
            <a:miter lim="400000"/>
          </a:ln>
        </p:spPr>
      </p:pic>
      <p:sp>
        <p:nvSpPr>
          <p:cNvPr id="29" name="Shape 29"/>
          <p:cNvSpPr/>
          <p:nvPr/>
        </p:nvSpPr>
        <p:spPr>
          <a:xfrm>
            <a:off x="1663546" y="5412511"/>
            <a:ext cx="3780209" cy="1844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000"/>
            </a:lvl1pPr>
          </a:lstStyle>
          <a:p>
            <a:r>
              <a:t>Course title</a:t>
            </a:r>
          </a:p>
        </p:txBody>
      </p:sp>
      <p:sp>
        <p:nvSpPr>
          <p:cNvPr id="30" name="Shape 30"/>
          <p:cNvSpPr/>
          <p:nvPr/>
        </p:nvSpPr>
        <p:spPr>
          <a:xfrm>
            <a:off x="5178059" y="5934433"/>
            <a:ext cx="3747028" cy="1285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000"/>
            </a:lvl1pPr>
          </a:lstStyle>
          <a:p>
            <a:r>
              <a:t>Module 1: Name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Activity- Knowledge Checks">
    <p:spTree>
      <p:nvGrpSpPr>
        <p:cNvPr id="1" name=""/>
        <p:cNvGrpSpPr/>
        <p:nvPr/>
      </p:nvGrpSpPr>
      <p:grpSpPr>
        <a:xfrm>
          <a:off x="0" y="0"/>
          <a:ext cx="0" cy="0"/>
          <a:chOff x="0" y="0"/>
          <a:chExt cx="0" cy="0"/>
        </a:xfrm>
      </p:grpSpPr>
      <p:sp>
        <p:nvSpPr>
          <p:cNvPr id="708" name="Shape 708"/>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09" name="Shape 709"/>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Knowledge Checks</a:t>
            </a:r>
          </a:p>
        </p:txBody>
      </p:sp>
      <p:sp>
        <p:nvSpPr>
          <p:cNvPr id="710" name="Shape 710"/>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11" name="Shape 711"/>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16" name="Group 716"/>
          <p:cNvGrpSpPr/>
          <p:nvPr/>
        </p:nvGrpSpPr>
        <p:grpSpPr>
          <a:xfrm>
            <a:off x="8119785" y="1221666"/>
            <a:ext cx="733758" cy="1405511"/>
            <a:chOff x="0" y="0"/>
            <a:chExt cx="733757" cy="1405510"/>
          </a:xfrm>
        </p:grpSpPr>
        <p:grpSp>
          <p:nvGrpSpPr>
            <p:cNvPr id="714" name="Group 714" descr="Light Bulb_PC [Converted].png"/>
            <p:cNvGrpSpPr/>
            <p:nvPr/>
          </p:nvGrpSpPr>
          <p:grpSpPr>
            <a:xfrm>
              <a:off x="-1" y="-1"/>
              <a:ext cx="710619" cy="1145872"/>
              <a:chOff x="0" y="0"/>
              <a:chExt cx="710617" cy="1145870"/>
            </a:xfrm>
          </p:grpSpPr>
          <p:sp>
            <p:nvSpPr>
              <p:cNvPr id="712" name="Shape 712"/>
              <p:cNvSpPr/>
              <p:nvPr/>
            </p:nvSpPr>
            <p:spPr>
              <a:xfrm>
                <a:off x="0" y="0"/>
                <a:ext cx="710618" cy="114587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713" name="image7.png"/>
              <p:cNvPicPr>
                <a:picLocks noChangeAspect="1"/>
              </p:cNvPicPr>
              <p:nvPr/>
            </p:nvPicPr>
            <p:blipFill>
              <a:blip r:embed="rId2">
                <a:extLst/>
              </a:blip>
              <a:stretch>
                <a:fillRect/>
              </a:stretch>
            </p:blipFill>
            <p:spPr>
              <a:xfrm>
                <a:off x="0" y="0"/>
                <a:ext cx="710618" cy="1145871"/>
              </a:xfrm>
              <a:prstGeom prst="rect">
                <a:avLst/>
              </a:prstGeom>
              <a:ln w="12700" cap="flat">
                <a:noFill/>
                <a:miter lim="400000"/>
              </a:ln>
              <a:effectLst/>
            </p:spPr>
          </p:pic>
        </p:grpSp>
        <p:pic>
          <p:nvPicPr>
            <p:cNvPr id="715" name="image8.png"/>
            <p:cNvPicPr>
              <a:picLocks noChangeAspect="1"/>
            </p:cNvPicPr>
            <p:nvPr/>
          </p:nvPicPr>
          <p:blipFill>
            <a:blip r:embed="rId3">
              <a:extLst/>
            </a:blip>
            <a:stretch>
              <a:fillRect/>
            </a:stretch>
          </p:blipFill>
          <p:spPr>
            <a:xfrm>
              <a:off x="8851" y="1178263"/>
              <a:ext cx="724907" cy="227248"/>
            </a:xfrm>
            <a:prstGeom prst="rect">
              <a:avLst/>
            </a:prstGeom>
            <a:ln w="12700" cap="flat">
              <a:noFill/>
              <a:miter lim="400000"/>
            </a:ln>
            <a:effectLst/>
          </p:spPr>
        </p:pic>
      </p:grpSp>
      <p:sp>
        <p:nvSpPr>
          <p:cNvPr id="717" name="Shape 7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Activity- Discussion">
    <p:spTree>
      <p:nvGrpSpPr>
        <p:cNvPr id="1" name=""/>
        <p:cNvGrpSpPr/>
        <p:nvPr/>
      </p:nvGrpSpPr>
      <p:grpSpPr>
        <a:xfrm>
          <a:off x="0" y="0"/>
          <a:ext cx="0" cy="0"/>
          <a:chOff x="0" y="0"/>
          <a:chExt cx="0" cy="0"/>
        </a:xfrm>
      </p:grpSpPr>
      <p:sp>
        <p:nvSpPr>
          <p:cNvPr id="724" name="Shape 72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25" name="Shape 72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Discussion</a:t>
            </a:r>
          </a:p>
        </p:txBody>
      </p:sp>
      <p:sp>
        <p:nvSpPr>
          <p:cNvPr id="726" name="Shape 726"/>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27" name="Shape 727"/>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35" name="Group 735"/>
          <p:cNvGrpSpPr/>
          <p:nvPr/>
        </p:nvGrpSpPr>
        <p:grpSpPr>
          <a:xfrm>
            <a:off x="7376280" y="1181326"/>
            <a:ext cx="1513373" cy="1718940"/>
            <a:chOff x="0" y="0"/>
            <a:chExt cx="1513372" cy="1718938"/>
          </a:xfrm>
        </p:grpSpPr>
        <p:grpSp>
          <p:nvGrpSpPr>
            <p:cNvPr id="733" name="Group 733"/>
            <p:cNvGrpSpPr/>
            <p:nvPr/>
          </p:nvGrpSpPr>
          <p:grpSpPr>
            <a:xfrm>
              <a:off x="1197" y="0"/>
              <a:ext cx="1410374" cy="1383578"/>
              <a:chOff x="0" y="0"/>
              <a:chExt cx="1410372" cy="1383576"/>
            </a:xfrm>
          </p:grpSpPr>
          <p:sp>
            <p:nvSpPr>
              <p:cNvPr id="728" name="Shape 728"/>
              <p:cNvSpPr/>
              <p:nvPr/>
            </p:nvSpPr>
            <p:spPr>
              <a:xfrm>
                <a:off x="377501" y="0"/>
                <a:ext cx="675076" cy="753834"/>
              </a:xfrm>
              <a:custGeom>
                <a:avLst/>
                <a:gdLst/>
                <a:ahLst/>
                <a:cxnLst>
                  <a:cxn ang="0">
                    <a:pos x="wd2" y="hd2"/>
                  </a:cxn>
                  <a:cxn ang="5400000">
                    <a:pos x="wd2" y="hd2"/>
                  </a:cxn>
                  <a:cxn ang="10800000">
                    <a:pos x="wd2" y="hd2"/>
                  </a:cxn>
                  <a:cxn ang="16200000">
                    <a:pos x="wd2" y="hd2"/>
                  </a:cxn>
                </a:cxnLst>
                <a:rect l="0" t="0" r="r" b="b"/>
                <a:pathLst>
                  <a:path w="21600" h="21600" extrusionOk="0">
                    <a:moveTo>
                      <a:pt x="13240" y="13801"/>
                    </a:moveTo>
                    <a:cubicBezTo>
                      <a:pt x="13240" y="13801"/>
                      <a:pt x="13240" y="13801"/>
                      <a:pt x="13240" y="13801"/>
                    </a:cubicBezTo>
                    <a:cubicBezTo>
                      <a:pt x="13240" y="13801"/>
                      <a:pt x="13240" y="13801"/>
                      <a:pt x="13240" y="13801"/>
                    </a:cubicBezTo>
                    <a:cubicBezTo>
                      <a:pt x="13285" y="13763"/>
                      <a:pt x="13331" y="13725"/>
                      <a:pt x="13421" y="13725"/>
                    </a:cubicBezTo>
                    <a:cubicBezTo>
                      <a:pt x="14415" y="13304"/>
                      <a:pt x="15274" y="12769"/>
                      <a:pt x="15861" y="12004"/>
                    </a:cubicBezTo>
                    <a:cubicBezTo>
                      <a:pt x="16449" y="11278"/>
                      <a:pt x="16810" y="10360"/>
                      <a:pt x="16810" y="9137"/>
                    </a:cubicBezTo>
                    <a:cubicBezTo>
                      <a:pt x="16810" y="7914"/>
                      <a:pt x="16087" y="6576"/>
                      <a:pt x="14912" y="5582"/>
                    </a:cubicBezTo>
                    <a:cubicBezTo>
                      <a:pt x="13828" y="4664"/>
                      <a:pt x="12382" y="4052"/>
                      <a:pt x="10800" y="4052"/>
                    </a:cubicBezTo>
                    <a:cubicBezTo>
                      <a:pt x="9218" y="4052"/>
                      <a:pt x="7772" y="4664"/>
                      <a:pt x="6688" y="5582"/>
                    </a:cubicBezTo>
                    <a:cubicBezTo>
                      <a:pt x="5513" y="6576"/>
                      <a:pt x="4790" y="7914"/>
                      <a:pt x="4790" y="9137"/>
                    </a:cubicBezTo>
                    <a:cubicBezTo>
                      <a:pt x="4790" y="10360"/>
                      <a:pt x="5151" y="11278"/>
                      <a:pt x="5739" y="12004"/>
                    </a:cubicBezTo>
                    <a:cubicBezTo>
                      <a:pt x="6326" y="12731"/>
                      <a:pt x="7140" y="13266"/>
                      <a:pt x="8179" y="13686"/>
                    </a:cubicBezTo>
                    <a:cubicBezTo>
                      <a:pt x="8405" y="13763"/>
                      <a:pt x="8586" y="13992"/>
                      <a:pt x="8586" y="14222"/>
                    </a:cubicBezTo>
                    <a:cubicBezTo>
                      <a:pt x="8586" y="15254"/>
                      <a:pt x="8586" y="15254"/>
                      <a:pt x="8586" y="15254"/>
                    </a:cubicBezTo>
                    <a:cubicBezTo>
                      <a:pt x="10122" y="15254"/>
                      <a:pt x="10122" y="15254"/>
                      <a:pt x="10122" y="15254"/>
                    </a:cubicBezTo>
                    <a:cubicBezTo>
                      <a:pt x="10438" y="11316"/>
                      <a:pt x="10438" y="11316"/>
                      <a:pt x="10438" y="11316"/>
                    </a:cubicBezTo>
                    <a:cubicBezTo>
                      <a:pt x="7818" y="11660"/>
                      <a:pt x="7818" y="11660"/>
                      <a:pt x="7818" y="11660"/>
                    </a:cubicBezTo>
                    <a:cubicBezTo>
                      <a:pt x="11749" y="5238"/>
                      <a:pt x="11749" y="5238"/>
                      <a:pt x="11749" y="5238"/>
                    </a:cubicBezTo>
                    <a:cubicBezTo>
                      <a:pt x="10981" y="9596"/>
                      <a:pt x="10981" y="9596"/>
                      <a:pt x="10981" y="9596"/>
                    </a:cubicBezTo>
                    <a:cubicBezTo>
                      <a:pt x="13331" y="9213"/>
                      <a:pt x="13331" y="9213"/>
                      <a:pt x="13331" y="9213"/>
                    </a:cubicBezTo>
                    <a:cubicBezTo>
                      <a:pt x="11478" y="15254"/>
                      <a:pt x="11478" y="15254"/>
                      <a:pt x="11478" y="15254"/>
                    </a:cubicBezTo>
                    <a:cubicBezTo>
                      <a:pt x="13014" y="15254"/>
                      <a:pt x="13014" y="15254"/>
                      <a:pt x="13014" y="15254"/>
                    </a:cubicBezTo>
                    <a:cubicBezTo>
                      <a:pt x="13014" y="14222"/>
                      <a:pt x="13014" y="14222"/>
                      <a:pt x="13014" y="14222"/>
                    </a:cubicBezTo>
                    <a:cubicBezTo>
                      <a:pt x="13014" y="14222"/>
                      <a:pt x="13014" y="14222"/>
                      <a:pt x="13014" y="14222"/>
                    </a:cubicBezTo>
                    <a:cubicBezTo>
                      <a:pt x="13014" y="14069"/>
                      <a:pt x="13105" y="13916"/>
                      <a:pt x="13240" y="13801"/>
                    </a:cubicBezTo>
                    <a:close/>
                    <a:moveTo>
                      <a:pt x="16313" y="3938"/>
                    </a:moveTo>
                    <a:cubicBezTo>
                      <a:pt x="16223" y="4052"/>
                      <a:pt x="16268" y="4244"/>
                      <a:pt x="16449" y="4358"/>
                    </a:cubicBezTo>
                    <a:cubicBezTo>
                      <a:pt x="16584" y="4511"/>
                      <a:pt x="16810" y="4549"/>
                      <a:pt x="16946" y="4473"/>
                    </a:cubicBezTo>
                    <a:cubicBezTo>
                      <a:pt x="18798" y="3326"/>
                      <a:pt x="18798" y="3326"/>
                      <a:pt x="18798" y="3326"/>
                    </a:cubicBezTo>
                    <a:cubicBezTo>
                      <a:pt x="18934" y="3250"/>
                      <a:pt x="18934" y="3097"/>
                      <a:pt x="18753" y="2944"/>
                    </a:cubicBezTo>
                    <a:cubicBezTo>
                      <a:pt x="18121" y="2408"/>
                      <a:pt x="18121" y="2408"/>
                      <a:pt x="18121" y="2408"/>
                    </a:cubicBezTo>
                    <a:cubicBezTo>
                      <a:pt x="17940" y="2256"/>
                      <a:pt x="17759" y="2256"/>
                      <a:pt x="17669" y="2370"/>
                    </a:cubicBezTo>
                    <a:cubicBezTo>
                      <a:pt x="16313" y="3938"/>
                      <a:pt x="16313" y="3938"/>
                      <a:pt x="16313" y="3938"/>
                    </a:cubicBezTo>
                    <a:close/>
                    <a:moveTo>
                      <a:pt x="4654" y="13801"/>
                    </a:moveTo>
                    <a:cubicBezTo>
                      <a:pt x="4790" y="13725"/>
                      <a:pt x="5016" y="13763"/>
                      <a:pt x="5151" y="13916"/>
                    </a:cubicBezTo>
                    <a:cubicBezTo>
                      <a:pt x="5332" y="14030"/>
                      <a:pt x="5377" y="14222"/>
                      <a:pt x="5287" y="14336"/>
                    </a:cubicBezTo>
                    <a:cubicBezTo>
                      <a:pt x="3931" y="15904"/>
                      <a:pt x="3931" y="15904"/>
                      <a:pt x="3931" y="15904"/>
                    </a:cubicBezTo>
                    <a:cubicBezTo>
                      <a:pt x="3841" y="16018"/>
                      <a:pt x="3660" y="16018"/>
                      <a:pt x="3479" y="15865"/>
                    </a:cubicBezTo>
                    <a:cubicBezTo>
                      <a:pt x="2847" y="15330"/>
                      <a:pt x="2847" y="15330"/>
                      <a:pt x="2847" y="15330"/>
                    </a:cubicBezTo>
                    <a:cubicBezTo>
                      <a:pt x="2666" y="15177"/>
                      <a:pt x="2666" y="15024"/>
                      <a:pt x="2802" y="14948"/>
                    </a:cubicBezTo>
                    <a:cubicBezTo>
                      <a:pt x="4654" y="13801"/>
                      <a:pt x="4654" y="13801"/>
                      <a:pt x="4654" y="13801"/>
                    </a:cubicBezTo>
                    <a:close/>
                    <a:moveTo>
                      <a:pt x="16946" y="13801"/>
                    </a:moveTo>
                    <a:cubicBezTo>
                      <a:pt x="16810" y="13725"/>
                      <a:pt x="16584" y="13763"/>
                      <a:pt x="16449" y="13916"/>
                    </a:cubicBezTo>
                    <a:cubicBezTo>
                      <a:pt x="16268" y="14030"/>
                      <a:pt x="16223" y="14222"/>
                      <a:pt x="16313" y="14336"/>
                    </a:cubicBezTo>
                    <a:cubicBezTo>
                      <a:pt x="17669" y="15904"/>
                      <a:pt x="17669" y="15904"/>
                      <a:pt x="17669" y="15904"/>
                    </a:cubicBezTo>
                    <a:cubicBezTo>
                      <a:pt x="17759" y="16018"/>
                      <a:pt x="17940" y="16018"/>
                      <a:pt x="18121" y="15865"/>
                    </a:cubicBezTo>
                    <a:cubicBezTo>
                      <a:pt x="18753" y="15330"/>
                      <a:pt x="18753" y="15330"/>
                      <a:pt x="18753" y="15330"/>
                    </a:cubicBezTo>
                    <a:cubicBezTo>
                      <a:pt x="18934" y="15177"/>
                      <a:pt x="18934" y="15024"/>
                      <a:pt x="18798" y="14948"/>
                    </a:cubicBezTo>
                    <a:cubicBezTo>
                      <a:pt x="16946" y="13801"/>
                      <a:pt x="16946" y="13801"/>
                      <a:pt x="16946" y="13801"/>
                    </a:cubicBezTo>
                    <a:close/>
                    <a:moveTo>
                      <a:pt x="5287" y="3938"/>
                    </a:moveTo>
                    <a:cubicBezTo>
                      <a:pt x="5377" y="4052"/>
                      <a:pt x="5332" y="4244"/>
                      <a:pt x="5151" y="4358"/>
                    </a:cubicBezTo>
                    <a:cubicBezTo>
                      <a:pt x="5016" y="4511"/>
                      <a:pt x="4790" y="4549"/>
                      <a:pt x="4654" y="4473"/>
                    </a:cubicBezTo>
                    <a:cubicBezTo>
                      <a:pt x="2802" y="3326"/>
                      <a:pt x="2802" y="3326"/>
                      <a:pt x="2802" y="3326"/>
                    </a:cubicBezTo>
                    <a:cubicBezTo>
                      <a:pt x="2666" y="3250"/>
                      <a:pt x="2666" y="3097"/>
                      <a:pt x="2847" y="2944"/>
                    </a:cubicBezTo>
                    <a:cubicBezTo>
                      <a:pt x="3479" y="2408"/>
                      <a:pt x="3479" y="2408"/>
                      <a:pt x="3479" y="2408"/>
                    </a:cubicBezTo>
                    <a:cubicBezTo>
                      <a:pt x="3660" y="2256"/>
                      <a:pt x="3841" y="2256"/>
                      <a:pt x="3931" y="2370"/>
                    </a:cubicBezTo>
                    <a:cubicBezTo>
                      <a:pt x="5287" y="3938"/>
                      <a:pt x="5287" y="3938"/>
                      <a:pt x="5287" y="3938"/>
                    </a:cubicBezTo>
                    <a:close/>
                    <a:moveTo>
                      <a:pt x="8179" y="18427"/>
                    </a:moveTo>
                    <a:cubicBezTo>
                      <a:pt x="13421" y="17777"/>
                      <a:pt x="13421" y="17777"/>
                      <a:pt x="13421" y="17777"/>
                    </a:cubicBezTo>
                    <a:cubicBezTo>
                      <a:pt x="13421" y="16936"/>
                      <a:pt x="13421" y="16936"/>
                      <a:pt x="13421" y="16936"/>
                    </a:cubicBezTo>
                    <a:cubicBezTo>
                      <a:pt x="8179" y="17586"/>
                      <a:pt x="8179" y="17586"/>
                      <a:pt x="8179" y="17586"/>
                    </a:cubicBezTo>
                    <a:cubicBezTo>
                      <a:pt x="8179" y="18427"/>
                      <a:pt x="8179" y="18427"/>
                      <a:pt x="8179" y="18427"/>
                    </a:cubicBezTo>
                    <a:close/>
                    <a:moveTo>
                      <a:pt x="13421" y="18465"/>
                    </a:moveTo>
                    <a:cubicBezTo>
                      <a:pt x="8360" y="19077"/>
                      <a:pt x="8360" y="19077"/>
                      <a:pt x="8360" y="19077"/>
                    </a:cubicBezTo>
                    <a:cubicBezTo>
                      <a:pt x="8812" y="19497"/>
                      <a:pt x="8812" y="19497"/>
                      <a:pt x="8812" y="19497"/>
                    </a:cubicBezTo>
                    <a:cubicBezTo>
                      <a:pt x="12788" y="19497"/>
                      <a:pt x="12788" y="19497"/>
                      <a:pt x="12788" y="19497"/>
                    </a:cubicBezTo>
                    <a:cubicBezTo>
                      <a:pt x="13421" y="18962"/>
                      <a:pt x="13421" y="18962"/>
                      <a:pt x="13421" y="18962"/>
                    </a:cubicBezTo>
                    <a:cubicBezTo>
                      <a:pt x="13421" y="18465"/>
                      <a:pt x="13421" y="18465"/>
                      <a:pt x="13421" y="18465"/>
                    </a:cubicBezTo>
                    <a:close/>
                    <a:moveTo>
                      <a:pt x="8179" y="16898"/>
                    </a:moveTo>
                    <a:cubicBezTo>
                      <a:pt x="13421" y="16248"/>
                      <a:pt x="13421" y="16248"/>
                      <a:pt x="13421" y="16248"/>
                    </a:cubicBezTo>
                    <a:cubicBezTo>
                      <a:pt x="13421" y="15942"/>
                      <a:pt x="13421" y="15942"/>
                      <a:pt x="13421" y="15942"/>
                    </a:cubicBezTo>
                    <a:cubicBezTo>
                      <a:pt x="8179" y="15942"/>
                      <a:pt x="8179" y="15942"/>
                      <a:pt x="8179" y="15942"/>
                    </a:cubicBezTo>
                    <a:cubicBezTo>
                      <a:pt x="8179" y="16898"/>
                      <a:pt x="8179" y="16898"/>
                      <a:pt x="8179" y="16898"/>
                    </a:cubicBezTo>
                    <a:close/>
                    <a:moveTo>
                      <a:pt x="11207" y="2179"/>
                    </a:moveTo>
                    <a:cubicBezTo>
                      <a:pt x="11207" y="2294"/>
                      <a:pt x="11026" y="2370"/>
                      <a:pt x="10800" y="2370"/>
                    </a:cubicBezTo>
                    <a:cubicBezTo>
                      <a:pt x="10574" y="2370"/>
                      <a:pt x="10393" y="2294"/>
                      <a:pt x="10393" y="2179"/>
                    </a:cubicBezTo>
                    <a:cubicBezTo>
                      <a:pt x="9987" y="268"/>
                      <a:pt x="9987" y="268"/>
                      <a:pt x="9987" y="268"/>
                    </a:cubicBezTo>
                    <a:cubicBezTo>
                      <a:pt x="9941" y="115"/>
                      <a:pt x="10122" y="0"/>
                      <a:pt x="10348" y="0"/>
                    </a:cubicBezTo>
                    <a:cubicBezTo>
                      <a:pt x="11252" y="0"/>
                      <a:pt x="11252" y="0"/>
                      <a:pt x="11252" y="0"/>
                    </a:cubicBezTo>
                    <a:cubicBezTo>
                      <a:pt x="11478" y="0"/>
                      <a:pt x="11659" y="115"/>
                      <a:pt x="11613" y="268"/>
                    </a:cubicBezTo>
                    <a:cubicBezTo>
                      <a:pt x="11207" y="2179"/>
                      <a:pt x="11207" y="2179"/>
                      <a:pt x="11207" y="2179"/>
                    </a:cubicBezTo>
                    <a:close/>
                    <a:moveTo>
                      <a:pt x="19024" y="8793"/>
                    </a:moveTo>
                    <a:cubicBezTo>
                      <a:pt x="18889" y="8793"/>
                      <a:pt x="18798" y="8946"/>
                      <a:pt x="18798" y="9137"/>
                    </a:cubicBezTo>
                    <a:cubicBezTo>
                      <a:pt x="18798" y="9328"/>
                      <a:pt x="18889" y="9481"/>
                      <a:pt x="19024" y="9481"/>
                    </a:cubicBezTo>
                    <a:cubicBezTo>
                      <a:pt x="21284" y="9825"/>
                      <a:pt x="21284" y="9825"/>
                      <a:pt x="21284" y="9825"/>
                    </a:cubicBezTo>
                    <a:cubicBezTo>
                      <a:pt x="21464" y="9863"/>
                      <a:pt x="21600" y="9710"/>
                      <a:pt x="21600" y="9519"/>
                    </a:cubicBezTo>
                    <a:cubicBezTo>
                      <a:pt x="21600" y="8755"/>
                      <a:pt x="21600" y="8755"/>
                      <a:pt x="21600" y="8755"/>
                    </a:cubicBezTo>
                    <a:cubicBezTo>
                      <a:pt x="21600" y="8564"/>
                      <a:pt x="21464" y="8411"/>
                      <a:pt x="21284" y="8449"/>
                    </a:cubicBezTo>
                    <a:cubicBezTo>
                      <a:pt x="19024" y="8793"/>
                      <a:pt x="19024" y="8793"/>
                      <a:pt x="19024" y="8793"/>
                    </a:cubicBezTo>
                    <a:close/>
                    <a:moveTo>
                      <a:pt x="2576" y="8793"/>
                    </a:moveTo>
                    <a:cubicBezTo>
                      <a:pt x="2711" y="8793"/>
                      <a:pt x="2802" y="8946"/>
                      <a:pt x="2802" y="9137"/>
                    </a:cubicBezTo>
                    <a:cubicBezTo>
                      <a:pt x="2802" y="9328"/>
                      <a:pt x="2711" y="9481"/>
                      <a:pt x="2576" y="9481"/>
                    </a:cubicBezTo>
                    <a:cubicBezTo>
                      <a:pt x="316" y="9825"/>
                      <a:pt x="316" y="9825"/>
                      <a:pt x="316" y="9825"/>
                    </a:cubicBezTo>
                    <a:cubicBezTo>
                      <a:pt x="136" y="9863"/>
                      <a:pt x="0" y="9710"/>
                      <a:pt x="0" y="9519"/>
                    </a:cubicBezTo>
                    <a:cubicBezTo>
                      <a:pt x="0" y="8755"/>
                      <a:pt x="0" y="8755"/>
                      <a:pt x="0" y="8755"/>
                    </a:cubicBezTo>
                    <a:cubicBezTo>
                      <a:pt x="0" y="8564"/>
                      <a:pt x="136" y="8411"/>
                      <a:pt x="316" y="8449"/>
                    </a:cubicBezTo>
                    <a:cubicBezTo>
                      <a:pt x="2576" y="8793"/>
                      <a:pt x="2576" y="8793"/>
                      <a:pt x="2576" y="8793"/>
                    </a:cubicBezTo>
                    <a:close/>
                    <a:moveTo>
                      <a:pt x="12382" y="20606"/>
                    </a:moveTo>
                    <a:cubicBezTo>
                      <a:pt x="12382" y="21141"/>
                      <a:pt x="11839" y="21600"/>
                      <a:pt x="11162" y="21600"/>
                    </a:cubicBezTo>
                    <a:cubicBezTo>
                      <a:pt x="10438" y="21600"/>
                      <a:pt x="10438" y="21600"/>
                      <a:pt x="10438" y="21600"/>
                    </a:cubicBezTo>
                    <a:cubicBezTo>
                      <a:pt x="9761" y="21600"/>
                      <a:pt x="9218" y="21141"/>
                      <a:pt x="9218" y="20606"/>
                    </a:cubicBezTo>
                    <a:cubicBezTo>
                      <a:pt x="8541" y="20606"/>
                      <a:pt x="8541" y="20606"/>
                      <a:pt x="8541" y="20606"/>
                    </a:cubicBezTo>
                    <a:cubicBezTo>
                      <a:pt x="8315" y="20606"/>
                      <a:pt x="8179" y="20530"/>
                      <a:pt x="8044" y="20415"/>
                    </a:cubicBezTo>
                    <a:cubicBezTo>
                      <a:pt x="7049" y="19574"/>
                      <a:pt x="7049" y="19574"/>
                      <a:pt x="7049" y="19574"/>
                    </a:cubicBezTo>
                    <a:cubicBezTo>
                      <a:pt x="6959" y="19459"/>
                      <a:pt x="6869" y="19306"/>
                      <a:pt x="6869" y="19192"/>
                    </a:cubicBezTo>
                    <a:cubicBezTo>
                      <a:pt x="6869" y="19192"/>
                      <a:pt x="6869" y="19192"/>
                      <a:pt x="6869" y="19192"/>
                    </a:cubicBezTo>
                    <a:cubicBezTo>
                      <a:pt x="6869" y="15445"/>
                      <a:pt x="6869" y="15445"/>
                      <a:pt x="6869" y="15445"/>
                    </a:cubicBezTo>
                    <a:cubicBezTo>
                      <a:pt x="6869" y="15216"/>
                      <a:pt x="7049" y="15024"/>
                      <a:pt x="7275" y="14948"/>
                    </a:cubicBezTo>
                    <a:cubicBezTo>
                      <a:pt x="7275" y="14527"/>
                      <a:pt x="7275" y="14527"/>
                      <a:pt x="7275" y="14527"/>
                    </a:cubicBezTo>
                    <a:cubicBezTo>
                      <a:pt x="6191" y="14069"/>
                      <a:pt x="5332" y="13457"/>
                      <a:pt x="4654" y="12654"/>
                    </a:cubicBezTo>
                    <a:cubicBezTo>
                      <a:pt x="3931" y="11737"/>
                      <a:pt x="3479" y="10590"/>
                      <a:pt x="3479" y="9137"/>
                    </a:cubicBezTo>
                    <a:cubicBezTo>
                      <a:pt x="3479" y="7608"/>
                      <a:pt x="4383" y="6002"/>
                      <a:pt x="5784" y="4817"/>
                    </a:cubicBezTo>
                    <a:cubicBezTo>
                      <a:pt x="7095" y="3708"/>
                      <a:pt x="8857" y="2944"/>
                      <a:pt x="10800" y="2944"/>
                    </a:cubicBezTo>
                    <a:cubicBezTo>
                      <a:pt x="12743" y="2944"/>
                      <a:pt x="14505" y="3708"/>
                      <a:pt x="15816" y="4817"/>
                    </a:cubicBezTo>
                    <a:cubicBezTo>
                      <a:pt x="17217" y="6002"/>
                      <a:pt x="18121" y="7608"/>
                      <a:pt x="18121" y="9137"/>
                    </a:cubicBezTo>
                    <a:cubicBezTo>
                      <a:pt x="18121" y="10590"/>
                      <a:pt x="17669" y="11737"/>
                      <a:pt x="16946" y="12654"/>
                    </a:cubicBezTo>
                    <a:cubicBezTo>
                      <a:pt x="16268" y="13457"/>
                      <a:pt x="15409" y="14069"/>
                      <a:pt x="14325" y="14527"/>
                    </a:cubicBezTo>
                    <a:cubicBezTo>
                      <a:pt x="14325" y="14948"/>
                      <a:pt x="14325" y="14948"/>
                      <a:pt x="14325" y="14948"/>
                    </a:cubicBezTo>
                    <a:cubicBezTo>
                      <a:pt x="14551" y="15024"/>
                      <a:pt x="14731" y="15216"/>
                      <a:pt x="14731" y="15445"/>
                    </a:cubicBezTo>
                    <a:cubicBezTo>
                      <a:pt x="14731" y="19192"/>
                      <a:pt x="14731" y="19192"/>
                      <a:pt x="14731" y="19192"/>
                    </a:cubicBezTo>
                    <a:cubicBezTo>
                      <a:pt x="14731" y="19344"/>
                      <a:pt x="14641" y="19497"/>
                      <a:pt x="14505" y="19612"/>
                    </a:cubicBezTo>
                    <a:cubicBezTo>
                      <a:pt x="13511" y="20415"/>
                      <a:pt x="13511" y="20415"/>
                      <a:pt x="13511" y="20415"/>
                    </a:cubicBezTo>
                    <a:cubicBezTo>
                      <a:pt x="13421" y="20530"/>
                      <a:pt x="13240" y="20606"/>
                      <a:pt x="13059" y="20606"/>
                    </a:cubicBezTo>
                    <a:cubicBezTo>
                      <a:pt x="13059" y="20606"/>
                      <a:pt x="13059" y="20606"/>
                      <a:pt x="13059" y="20606"/>
                    </a:cubicBezTo>
                    <a:cubicBezTo>
                      <a:pt x="12382" y="20606"/>
                      <a:pt x="12382" y="20606"/>
                      <a:pt x="12382" y="20606"/>
                    </a:cubicBezTo>
                    <a:close/>
                  </a:path>
                </a:pathLst>
              </a:custGeom>
              <a:solidFill>
                <a:srgbClr val="7030A0"/>
              </a:solidFill>
              <a:ln w="12700" cap="flat">
                <a:noFill/>
                <a:miter lim="400000"/>
              </a:ln>
              <a:effectLst/>
            </p:spPr>
            <p:txBody>
              <a:bodyPr wrap="square" lIns="45719" tIns="45719" rIns="45719" bIns="45719" numCol="1" anchor="t">
                <a:noAutofit/>
              </a:bodyPr>
              <a:lstStyle/>
              <a:p>
                <a:endParaRPr/>
              </a:p>
            </p:txBody>
          </p:sp>
          <p:sp>
            <p:nvSpPr>
              <p:cNvPr id="729" name="Shape 729"/>
              <p:cNvSpPr/>
              <p:nvPr/>
            </p:nvSpPr>
            <p:spPr>
              <a:xfrm>
                <a:off x="130523" y="539781"/>
                <a:ext cx="260153" cy="3071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7" y="0"/>
                      <a:pt x="0" y="3757"/>
                      <a:pt x="0" y="8452"/>
                    </a:cubicBezTo>
                    <a:cubicBezTo>
                      <a:pt x="0" y="12866"/>
                      <a:pt x="4065" y="21600"/>
                      <a:pt x="10800" y="21600"/>
                    </a:cubicBezTo>
                    <a:cubicBezTo>
                      <a:pt x="17535" y="21600"/>
                      <a:pt x="21600" y="12866"/>
                      <a:pt x="21600" y="8452"/>
                    </a:cubicBezTo>
                    <a:cubicBezTo>
                      <a:pt x="21600" y="3757"/>
                      <a:pt x="16723" y="0"/>
                      <a:pt x="10800" y="0"/>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sp>
            <p:nvSpPr>
              <p:cNvPr id="730" name="Shape 730"/>
              <p:cNvSpPr/>
              <p:nvPr/>
            </p:nvSpPr>
            <p:spPr>
              <a:xfrm>
                <a:off x="0" y="897363"/>
                <a:ext cx="474972" cy="486214"/>
              </a:xfrm>
              <a:custGeom>
                <a:avLst/>
                <a:gdLst/>
                <a:ahLst/>
                <a:cxnLst>
                  <a:cxn ang="0">
                    <a:pos x="wd2" y="hd2"/>
                  </a:cxn>
                  <a:cxn ang="5400000">
                    <a:pos x="wd2" y="hd2"/>
                  </a:cxn>
                  <a:cxn ang="10800000">
                    <a:pos x="wd2" y="hd2"/>
                  </a:cxn>
                  <a:cxn ang="16200000">
                    <a:pos x="wd2" y="hd2"/>
                  </a:cxn>
                </a:cxnLst>
                <a:rect l="0" t="0" r="r" b="b"/>
                <a:pathLst>
                  <a:path w="21486" h="21563" extrusionOk="0">
                    <a:moveTo>
                      <a:pt x="7551" y="199"/>
                    </a:moveTo>
                    <a:cubicBezTo>
                      <a:pt x="8190" y="848"/>
                      <a:pt x="10299" y="2088"/>
                      <a:pt x="11641" y="2855"/>
                    </a:cubicBezTo>
                    <a:cubicBezTo>
                      <a:pt x="12216" y="3150"/>
                      <a:pt x="12599" y="3681"/>
                      <a:pt x="12727" y="4271"/>
                    </a:cubicBezTo>
                    <a:cubicBezTo>
                      <a:pt x="13622" y="8402"/>
                      <a:pt x="13622" y="8402"/>
                      <a:pt x="13622" y="8402"/>
                    </a:cubicBezTo>
                    <a:cubicBezTo>
                      <a:pt x="13813" y="9288"/>
                      <a:pt x="15283" y="9052"/>
                      <a:pt x="15092" y="8107"/>
                    </a:cubicBezTo>
                    <a:cubicBezTo>
                      <a:pt x="14197" y="3917"/>
                      <a:pt x="14197" y="3917"/>
                      <a:pt x="14197" y="3917"/>
                    </a:cubicBezTo>
                    <a:cubicBezTo>
                      <a:pt x="14069" y="3327"/>
                      <a:pt x="14197" y="2796"/>
                      <a:pt x="14516" y="2265"/>
                    </a:cubicBezTo>
                    <a:cubicBezTo>
                      <a:pt x="14900" y="1674"/>
                      <a:pt x="15411" y="966"/>
                      <a:pt x="15731" y="494"/>
                    </a:cubicBezTo>
                    <a:cubicBezTo>
                      <a:pt x="15858" y="199"/>
                      <a:pt x="16178" y="81"/>
                      <a:pt x="16497" y="199"/>
                    </a:cubicBezTo>
                    <a:cubicBezTo>
                      <a:pt x="18031" y="848"/>
                      <a:pt x="18542" y="1733"/>
                      <a:pt x="19182" y="3327"/>
                    </a:cubicBezTo>
                    <a:cubicBezTo>
                      <a:pt x="20651" y="6927"/>
                      <a:pt x="20971" y="12061"/>
                      <a:pt x="21354" y="18140"/>
                    </a:cubicBezTo>
                    <a:cubicBezTo>
                      <a:pt x="21418" y="18848"/>
                      <a:pt x="21418" y="19497"/>
                      <a:pt x="21482" y="20383"/>
                    </a:cubicBezTo>
                    <a:cubicBezTo>
                      <a:pt x="21546" y="21209"/>
                      <a:pt x="20843" y="21563"/>
                      <a:pt x="20076" y="21563"/>
                    </a:cubicBezTo>
                    <a:cubicBezTo>
                      <a:pt x="2310" y="21563"/>
                      <a:pt x="2310" y="21563"/>
                      <a:pt x="2310" y="21563"/>
                    </a:cubicBezTo>
                    <a:cubicBezTo>
                      <a:pt x="1096" y="21563"/>
                      <a:pt x="74" y="20678"/>
                      <a:pt x="10" y="19497"/>
                    </a:cubicBezTo>
                    <a:cubicBezTo>
                      <a:pt x="-54" y="16252"/>
                      <a:pt x="202" y="12947"/>
                      <a:pt x="649" y="9996"/>
                    </a:cubicBezTo>
                    <a:cubicBezTo>
                      <a:pt x="968" y="7930"/>
                      <a:pt x="1480" y="5983"/>
                      <a:pt x="2119" y="4153"/>
                    </a:cubicBezTo>
                    <a:cubicBezTo>
                      <a:pt x="2566" y="3091"/>
                      <a:pt x="2822" y="1970"/>
                      <a:pt x="3844" y="1261"/>
                    </a:cubicBezTo>
                    <a:cubicBezTo>
                      <a:pt x="4739" y="612"/>
                      <a:pt x="6017" y="199"/>
                      <a:pt x="6976" y="22"/>
                    </a:cubicBezTo>
                    <a:cubicBezTo>
                      <a:pt x="7167" y="-37"/>
                      <a:pt x="7423" y="22"/>
                      <a:pt x="7551" y="199"/>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sp>
            <p:nvSpPr>
              <p:cNvPr id="731" name="Shape 731"/>
              <p:cNvSpPr/>
              <p:nvPr/>
            </p:nvSpPr>
            <p:spPr>
              <a:xfrm>
                <a:off x="1032818" y="539781"/>
                <a:ext cx="263444" cy="307118"/>
              </a:xfrm>
              <a:custGeom>
                <a:avLst/>
                <a:gdLst/>
                <a:ahLst/>
                <a:cxnLst>
                  <a:cxn ang="0">
                    <a:pos x="wd2" y="hd2"/>
                  </a:cxn>
                  <a:cxn ang="5400000">
                    <a:pos x="wd2" y="hd2"/>
                  </a:cxn>
                  <a:cxn ang="10800000">
                    <a:pos x="wd2" y="hd2"/>
                  </a:cxn>
                  <a:cxn ang="16200000">
                    <a:pos x="wd2" y="hd2"/>
                  </a:cxn>
                </a:cxnLst>
                <a:rect l="0" t="0" r="r" b="b"/>
                <a:pathLst>
                  <a:path w="21600" h="21600" extrusionOk="0">
                    <a:moveTo>
                      <a:pt x="10742" y="0"/>
                    </a:moveTo>
                    <a:cubicBezTo>
                      <a:pt x="16813" y="0"/>
                      <a:pt x="21600" y="3757"/>
                      <a:pt x="21600" y="8452"/>
                    </a:cubicBezTo>
                    <a:cubicBezTo>
                      <a:pt x="21600" y="12866"/>
                      <a:pt x="17630" y="21600"/>
                      <a:pt x="10742" y="21600"/>
                    </a:cubicBezTo>
                    <a:cubicBezTo>
                      <a:pt x="3970" y="21600"/>
                      <a:pt x="0" y="12866"/>
                      <a:pt x="0" y="8452"/>
                    </a:cubicBezTo>
                    <a:cubicBezTo>
                      <a:pt x="0" y="3757"/>
                      <a:pt x="4787" y="0"/>
                      <a:pt x="10742" y="0"/>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sp>
            <p:nvSpPr>
              <p:cNvPr id="732" name="Shape 732"/>
              <p:cNvSpPr/>
              <p:nvPr/>
            </p:nvSpPr>
            <p:spPr>
              <a:xfrm>
                <a:off x="947198" y="894557"/>
                <a:ext cx="463175" cy="489020"/>
              </a:xfrm>
              <a:custGeom>
                <a:avLst/>
                <a:gdLst/>
                <a:ahLst/>
                <a:cxnLst>
                  <a:cxn ang="0">
                    <a:pos x="wd2" y="hd2"/>
                  </a:cxn>
                  <a:cxn ang="5400000">
                    <a:pos x="wd2" y="hd2"/>
                  </a:cxn>
                  <a:cxn ang="10800000">
                    <a:pos x="wd2" y="hd2"/>
                  </a:cxn>
                  <a:cxn ang="16200000">
                    <a:pos x="wd2" y="hd2"/>
                  </a:cxn>
                </a:cxnLst>
                <a:rect l="0" t="0" r="r" b="b"/>
                <a:pathLst>
                  <a:path w="21547" h="21550" extrusionOk="0">
                    <a:moveTo>
                      <a:pt x="19105" y="21550"/>
                    </a:moveTo>
                    <a:cubicBezTo>
                      <a:pt x="1247" y="21550"/>
                      <a:pt x="1247" y="21550"/>
                      <a:pt x="1247" y="21550"/>
                    </a:cubicBezTo>
                    <a:cubicBezTo>
                      <a:pt x="525" y="21550"/>
                      <a:pt x="0" y="21020"/>
                      <a:pt x="0" y="20432"/>
                    </a:cubicBezTo>
                    <a:cubicBezTo>
                      <a:pt x="0" y="15782"/>
                      <a:pt x="1247" y="5365"/>
                      <a:pt x="4202" y="1539"/>
                    </a:cubicBezTo>
                    <a:cubicBezTo>
                      <a:pt x="4333" y="1421"/>
                      <a:pt x="4399" y="1363"/>
                      <a:pt x="4464" y="1245"/>
                    </a:cubicBezTo>
                    <a:cubicBezTo>
                      <a:pt x="5187" y="715"/>
                      <a:pt x="6106" y="303"/>
                      <a:pt x="7156" y="9"/>
                    </a:cubicBezTo>
                    <a:cubicBezTo>
                      <a:pt x="7353" y="-50"/>
                      <a:pt x="7550" y="185"/>
                      <a:pt x="7484" y="362"/>
                    </a:cubicBezTo>
                    <a:cubicBezTo>
                      <a:pt x="7156" y="1657"/>
                      <a:pt x="6828" y="4894"/>
                      <a:pt x="6697" y="5482"/>
                    </a:cubicBezTo>
                    <a:cubicBezTo>
                      <a:pt x="6500" y="6365"/>
                      <a:pt x="8010" y="6660"/>
                      <a:pt x="8207" y="5777"/>
                    </a:cubicBezTo>
                    <a:cubicBezTo>
                      <a:pt x="8929" y="1009"/>
                      <a:pt x="8929" y="1009"/>
                      <a:pt x="8929" y="1009"/>
                    </a:cubicBezTo>
                    <a:cubicBezTo>
                      <a:pt x="11227" y="1009"/>
                      <a:pt x="11227" y="1009"/>
                      <a:pt x="11227" y="1009"/>
                    </a:cubicBezTo>
                    <a:cubicBezTo>
                      <a:pt x="9651" y="5365"/>
                      <a:pt x="9651" y="5365"/>
                      <a:pt x="9651" y="5365"/>
                    </a:cubicBezTo>
                    <a:cubicBezTo>
                      <a:pt x="9257" y="6189"/>
                      <a:pt x="10702" y="6777"/>
                      <a:pt x="11095" y="5894"/>
                    </a:cubicBezTo>
                    <a:cubicBezTo>
                      <a:pt x="11424" y="5129"/>
                      <a:pt x="12934" y="1539"/>
                      <a:pt x="13131" y="362"/>
                    </a:cubicBezTo>
                    <a:cubicBezTo>
                      <a:pt x="13196" y="185"/>
                      <a:pt x="13328" y="127"/>
                      <a:pt x="13525" y="127"/>
                    </a:cubicBezTo>
                    <a:cubicBezTo>
                      <a:pt x="14969" y="480"/>
                      <a:pt x="18055" y="1186"/>
                      <a:pt x="18646" y="2422"/>
                    </a:cubicBezTo>
                    <a:cubicBezTo>
                      <a:pt x="19762" y="4717"/>
                      <a:pt x="20484" y="7307"/>
                      <a:pt x="20943" y="10014"/>
                    </a:cubicBezTo>
                    <a:cubicBezTo>
                      <a:pt x="21403" y="12957"/>
                      <a:pt x="21600" y="16135"/>
                      <a:pt x="21534" y="19372"/>
                    </a:cubicBezTo>
                    <a:cubicBezTo>
                      <a:pt x="21469" y="20549"/>
                      <a:pt x="20418" y="21550"/>
                      <a:pt x="19105" y="21550"/>
                    </a:cubicBezTo>
                    <a:close/>
                  </a:path>
                </a:pathLst>
              </a:custGeom>
              <a:solidFill>
                <a:srgbClr val="3B4552"/>
              </a:solidFill>
              <a:ln w="12700" cap="flat">
                <a:noFill/>
                <a:miter lim="400000"/>
              </a:ln>
              <a:effectLst/>
            </p:spPr>
            <p:txBody>
              <a:bodyPr wrap="square" lIns="45719" tIns="45719" rIns="45719" bIns="45719" numCol="1" anchor="t">
                <a:noAutofit/>
              </a:bodyPr>
              <a:lstStyle/>
              <a:p>
                <a:endParaRPr/>
              </a:p>
            </p:txBody>
          </p:sp>
        </p:grpSp>
        <p:pic>
          <p:nvPicPr>
            <p:cNvPr id="734" name="image8.png"/>
            <p:cNvPicPr>
              <a:picLocks noChangeAspect="1"/>
            </p:cNvPicPr>
            <p:nvPr/>
          </p:nvPicPr>
          <p:blipFill>
            <a:blip r:embed="rId2">
              <a:extLst/>
            </a:blip>
            <a:stretch>
              <a:fillRect/>
            </a:stretch>
          </p:blipFill>
          <p:spPr>
            <a:xfrm>
              <a:off x="-1" y="1383577"/>
              <a:ext cx="1513374" cy="335363"/>
            </a:xfrm>
            <a:prstGeom prst="rect">
              <a:avLst/>
            </a:prstGeom>
            <a:ln w="12700" cap="flat">
              <a:noFill/>
              <a:miter lim="400000"/>
            </a:ln>
            <a:effectLst/>
          </p:spPr>
        </p:pic>
      </p:grpSp>
      <p:sp>
        <p:nvSpPr>
          <p:cNvPr id="736" name="Shape 736"/>
          <p:cNvSpPr/>
          <p:nvPr/>
        </p:nvSpPr>
        <p:spPr>
          <a:xfrm>
            <a:off x="127239" y="1308901"/>
            <a:ext cx="6563532" cy="1158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vl1pPr>
          </a:lstStyle>
          <a:p>
            <a:r>
              <a:t>As a class, discuss and share your experiences!</a:t>
            </a:r>
          </a:p>
        </p:txBody>
      </p:sp>
      <p:sp>
        <p:nvSpPr>
          <p:cNvPr id="737" name="Shape 7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Activity- Demo">
    <p:spTree>
      <p:nvGrpSpPr>
        <p:cNvPr id="1" name=""/>
        <p:cNvGrpSpPr/>
        <p:nvPr/>
      </p:nvGrpSpPr>
      <p:grpSpPr>
        <a:xfrm>
          <a:off x="0" y="0"/>
          <a:ext cx="0" cy="0"/>
          <a:chOff x="0" y="0"/>
          <a:chExt cx="0" cy="0"/>
        </a:xfrm>
      </p:grpSpPr>
      <p:sp>
        <p:nvSpPr>
          <p:cNvPr id="744" name="Shape 744"/>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45" name="Shape 745"/>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Demo</a:t>
            </a:r>
          </a:p>
        </p:txBody>
      </p:sp>
      <p:sp>
        <p:nvSpPr>
          <p:cNvPr id="746" name="Shape 746"/>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47" name="Shape 747"/>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54" name="Group 754"/>
          <p:cNvGrpSpPr/>
          <p:nvPr/>
        </p:nvGrpSpPr>
        <p:grpSpPr>
          <a:xfrm>
            <a:off x="7484074" y="1752594"/>
            <a:ext cx="1485132" cy="1205722"/>
            <a:chOff x="0" y="0"/>
            <a:chExt cx="1485130" cy="1205721"/>
          </a:xfrm>
        </p:grpSpPr>
        <p:pic>
          <p:nvPicPr>
            <p:cNvPr id="748" name="image8.png"/>
            <p:cNvPicPr>
              <a:picLocks noChangeAspect="1"/>
            </p:cNvPicPr>
            <p:nvPr/>
          </p:nvPicPr>
          <p:blipFill>
            <a:blip r:embed="rId2">
              <a:extLst/>
            </a:blip>
            <a:stretch>
              <a:fillRect/>
            </a:stretch>
          </p:blipFill>
          <p:spPr>
            <a:xfrm>
              <a:off x="0" y="947463"/>
              <a:ext cx="1106064" cy="258259"/>
            </a:xfrm>
            <a:prstGeom prst="rect">
              <a:avLst/>
            </a:prstGeom>
            <a:ln w="12700" cap="flat">
              <a:noFill/>
              <a:miter lim="400000"/>
            </a:ln>
            <a:effectLst/>
          </p:spPr>
        </p:pic>
        <p:grpSp>
          <p:nvGrpSpPr>
            <p:cNvPr id="753" name="Group 753"/>
            <p:cNvGrpSpPr/>
            <p:nvPr/>
          </p:nvGrpSpPr>
          <p:grpSpPr>
            <a:xfrm>
              <a:off x="118085" y="0"/>
              <a:ext cx="1367046" cy="1084234"/>
              <a:chOff x="0" y="0"/>
              <a:chExt cx="1367044" cy="1084233"/>
            </a:xfrm>
          </p:grpSpPr>
          <p:sp>
            <p:nvSpPr>
              <p:cNvPr id="749" name="Shape 749"/>
              <p:cNvSpPr/>
              <p:nvPr/>
            </p:nvSpPr>
            <p:spPr>
              <a:xfrm>
                <a:off x="0" y="0"/>
                <a:ext cx="869893" cy="869893"/>
              </a:xfrm>
              <a:prstGeom prst="ellipse">
                <a:avLst/>
              </a:prstGeom>
              <a:noFill/>
              <a:ln w="28575" cap="flat">
                <a:solidFill>
                  <a:srgbClr val="333F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0" name="Shape 750"/>
              <p:cNvSpPr/>
              <p:nvPr/>
            </p:nvSpPr>
            <p:spPr>
              <a:xfrm>
                <a:off x="128635" y="128635"/>
                <a:ext cx="612623" cy="612621"/>
              </a:xfrm>
              <a:prstGeom prst="ellipse">
                <a:avLst/>
              </a:prstGeom>
              <a:noFill/>
              <a:ln w="28575" cap="flat">
                <a:solidFill>
                  <a:srgbClr val="333F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1" name="Shape 751"/>
              <p:cNvSpPr/>
              <p:nvPr/>
            </p:nvSpPr>
            <p:spPr>
              <a:xfrm>
                <a:off x="251105" y="250122"/>
                <a:ext cx="369647" cy="369647"/>
              </a:xfrm>
              <a:prstGeom prst="ellipse">
                <a:avLst/>
              </a:prstGeom>
              <a:noFill/>
              <a:ln w="28575" cap="flat">
                <a:solidFill>
                  <a:srgbClr val="333F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2" name="Shape 752"/>
              <p:cNvSpPr/>
              <p:nvPr/>
            </p:nvSpPr>
            <p:spPr>
              <a:xfrm rot="12613136">
                <a:off x="354243" y="399703"/>
                <a:ext cx="958191" cy="475724"/>
              </a:xfrm>
              <a:prstGeom prst="rightArrow">
                <a:avLst>
                  <a:gd name="adj1" fmla="val 34943"/>
                  <a:gd name="adj2" fmla="val 107979"/>
                </a:avLst>
              </a:prstGeom>
              <a:solidFill>
                <a:srgbClr val="00B050"/>
              </a:solidFill>
              <a:ln w="381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Activity- Quiz">
    <p:spTree>
      <p:nvGrpSpPr>
        <p:cNvPr id="1" name=""/>
        <p:cNvGrpSpPr/>
        <p:nvPr/>
      </p:nvGrpSpPr>
      <p:grpSpPr>
        <a:xfrm>
          <a:off x="0" y="0"/>
          <a:ext cx="0" cy="0"/>
          <a:chOff x="0" y="0"/>
          <a:chExt cx="0" cy="0"/>
        </a:xfrm>
      </p:grpSpPr>
      <p:sp>
        <p:nvSpPr>
          <p:cNvPr id="762" name="Shape 762"/>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763" name="Shape 763"/>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Quiz</a:t>
            </a:r>
          </a:p>
        </p:txBody>
      </p:sp>
      <p:sp>
        <p:nvSpPr>
          <p:cNvPr id="764" name="Shape 764"/>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765" name="Shape 765"/>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grpSp>
        <p:nvGrpSpPr>
          <p:cNvPr id="777" name="Group 777"/>
          <p:cNvGrpSpPr/>
          <p:nvPr/>
        </p:nvGrpSpPr>
        <p:grpSpPr>
          <a:xfrm>
            <a:off x="7689774" y="1235602"/>
            <a:ext cx="1273965" cy="1624576"/>
            <a:chOff x="0" y="0"/>
            <a:chExt cx="1273964" cy="1624574"/>
          </a:xfrm>
        </p:grpSpPr>
        <p:grpSp>
          <p:nvGrpSpPr>
            <p:cNvPr id="775" name="Group 775"/>
            <p:cNvGrpSpPr/>
            <p:nvPr/>
          </p:nvGrpSpPr>
          <p:grpSpPr>
            <a:xfrm>
              <a:off x="0" y="0"/>
              <a:ext cx="1273965" cy="1229918"/>
              <a:chOff x="0" y="0"/>
              <a:chExt cx="1273964" cy="1229917"/>
            </a:xfrm>
          </p:grpSpPr>
          <p:grpSp>
            <p:nvGrpSpPr>
              <p:cNvPr id="768" name="Group 768"/>
              <p:cNvGrpSpPr/>
              <p:nvPr/>
            </p:nvGrpSpPr>
            <p:grpSpPr>
              <a:xfrm>
                <a:off x="367032" y="0"/>
                <a:ext cx="906933" cy="1229918"/>
                <a:chOff x="0" y="0"/>
                <a:chExt cx="906931" cy="1229917"/>
              </a:xfrm>
            </p:grpSpPr>
            <p:sp>
              <p:nvSpPr>
                <p:cNvPr id="766" name="Shape 766"/>
                <p:cNvSpPr/>
                <p:nvPr/>
              </p:nvSpPr>
              <p:spPr>
                <a:xfrm rot="20240561">
                  <a:off x="249143" y="87836"/>
                  <a:ext cx="570113" cy="569420"/>
                </a:xfrm>
                <a:custGeom>
                  <a:avLst/>
                  <a:gdLst/>
                  <a:ahLst/>
                  <a:cxnLst>
                    <a:cxn ang="0">
                      <a:pos x="wd2" y="hd2"/>
                    </a:cxn>
                    <a:cxn ang="5400000">
                      <a:pos x="wd2" y="hd2"/>
                    </a:cxn>
                    <a:cxn ang="10800000">
                      <a:pos x="wd2" y="hd2"/>
                    </a:cxn>
                    <a:cxn ang="16200000">
                      <a:pos x="wd2" y="hd2"/>
                    </a:cxn>
                  </a:cxnLst>
                  <a:rect l="0" t="0" r="r" b="b"/>
                  <a:pathLst>
                    <a:path w="21441" h="21228" extrusionOk="0">
                      <a:moveTo>
                        <a:pt x="18318" y="3091"/>
                      </a:moveTo>
                      <a:cubicBezTo>
                        <a:pt x="16700" y="1490"/>
                        <a:pt x="14780" y="447"/>
                        <a:pt x="12861" y="0"/>
                      </a:cubicBezTo>
                      <a:cubicBezTo>
                        <a:pt x="6840" y="6368"/>
                        <a:pt x="6840" y="6368"/>
                        <a:pt x="6840" y="6368"/>
                      </a:cubicBezTo>
                      <a:cubicBezTo>
                        <a:pt x="4432" y="8863"/>
                        <a:pt x="4432" y="8863"/>
                        <a:pt x="4432" y="8863"/>
                      </a:cubicBezTo>
                      <a:cubicBezTo>
                        <a:pt x="1158" y="12364"/>
                        <a:pt x="1158" y="12364"/>
                        <a:pt x="1158" y="12364"/>
                      </a:cubicBezTo>
                      <a:cubicBezTo>
                        <a:pt x="556" y="12960"/>
                        <a:pt x="217" y="13668"/>
                        <a:pt x="67" y="14412"/>
                      </a:cubicBezTo>
                      <a:cubicBezTo>
                        <a:pt x="-159" y="15604"/>
                        <a:pt x="180" y="16945"/>
                        <a:pt x="1158" y="17876"/>
                      </a:cubicBezTo>
                      <a:cubicBezTo>
                        <a:pt x="2061" y="18770"/>
                        <a:pt x="2061" y="18770"/>
                        <a:pt x="2061" y="18770"/>
                      </a:cubicBezTo>
                      <a:cubicBezTo>
                        <a:pt x="3378" y="20110"/>
                        <a:pt x="3378" y="20110"/>
                        <a:pt x="3378" y="20110"/>
                      </a:cubicBezTo>
                      <a:cubicBezTo>
                        <a:pt x="4921" y="21600"/>
                        <a:pt x="7405" y="21600"/>
                        <a:pt x="8948" y="20110"/>
                      </a:cubicBezTo>
                      <a:cubicBezTo>
                        <a:pt x="9813" y="19291"/>
                        <a:pt x="9813" y="19291"/>
                        <a:pt x="9813" y="19291"/>
                      </a:cubicBezTo>
                      <a:cubicBezTo>
                        <a:pt x="12372" y="16945"/>
                        <a:pt x="12372" y="16945"/>
                        <a:pt x="12372" y="16945"/>
                      </a:cubicBezTo>
                      <a:cubicBezTo>
                        <a:pt x="14630" y="14859"/>
                        <a:pt x="14630" y="14859"/>
                        <a:pt x="14630" y="14859"/>
                      </a:cubicBezTo>
                      <a:cubicBezTo>
                        <a:pt x="15081" y="14412"/>
                        <a:pt x="15081" y="14412"/>
                        <a:pt x="15081" y="14412"/>
                      </a:cubicBezTo>
                      <a:cubicBezTo>
                        <a:pt x="15796" y="13742"/>
                        <a:pt x="15796" y="13742"/>
                        <a:pt x="15796" y="13742"/>
                      </a:cubicBezTo>
                      <a:cubicBezTo>
                        <a:pt x="21441" y="8491"/>
                        <a:pt x="21441" y="8491"/>
                        <a:pt x="21441" y="8491"/>
                      </a:cubicBezTo>
                      <a:cubicBezTo>
                        <a:pt x="20989" y="6592"/>
                        <a:pt x="19936" y="4692"/>
                        <a:pt x="18318" y="3091"/>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767" name="Shape 767"/>
                <p:cNvSpPr/>
                <p:nvPr/>
              </p:nvSpPr>
              <p:spPr>
                <a:xfrm rot="20240561">
                  <a:off x="72998" y="685415"/>
                  <a:ext cx="467595" cy="472679"/>
                </a:xfrm>
                <a:custGeom>
                  <a:avLst/>
                  <a:gdLst/>
                  <a:ahLst/>
                  <a:cxnLst>
                    <a:cxn ang="0">
                      <a:pos x="wd2" y="hd2"/>
                    </a:cxn>
                    <a:cxn ang="5400000">
                      <a:pos x="wd2" y="hd2"/>
                    </a:cxn>
                    <a:cxn ang="10800000">
                      <a:pos x="wd2" y="hd2"/>
                    </a:cxn>
                    <a:cxn ang="16200000">
                      <a:pos x="wd2" y="hd2"/>
                    </a:cxn>
                  </a:cxnLst>
                  <a:rect l="0" t="0" r="r" b="b"/>
                  <a:pathLst>
                    <a:path w="21600" h="21600" extrusionOk="0">
                      <a:moveTo>
                        <a:pt x="10205" y="12768"/>
                      </a:moveTo>
                      <a:cubicBezTo>
                        <a:pt x="1053" y="21600"/>
                        <a:pt x="1053" y="21600"/>
                        <a:pt x="1053" y="21600"/>
                      </a:cubicBezTo>
                      <a:cubicBezTo>
                        <a:pt x="1053" y="21600"/>
                        <a:pt x="9015" y="16795"/>
                        <a:pt x="16703" y="16749"/>
                      </a:cubicBezTo>
                      <a:cubicBezTo>
                        <a:pt x="19312" y="8786"/>
                        <a:pt x="21600" y="5125"/>
                        <a:pt x="21600" y="5125"/>
                      </a:cubicBezTo>
                      <a:cubicBezTo>
                        <a:pt x="20547" y="4073"/>
                        <a:pt x="20547" y="4073"/>
                        <a:pt x="20547" y="4073"/>
                      </a:cubicBezTo>
                      <a:cubicBezTo>
                        <a:pt x="19449" y="2975"/>
                        <a:pt x="19449" y="2975"/>
                        <a:pt x="19449" y="2975"/>
                      </a:cubicBezTo>
                      <a:cubicBezTo>
                        <a:pt x="18625" y="2151"/>
                        <a:pt x="18625" y="2151"/>
                        <a:pt x="18625" y="2151"/>
                      </a:cubicBezTo>
                      <a:cubicBezTo>
                        <a:pt x="18534" y="2059"/>
                        <a:pt x="18534" y="2059"/>
                        <a:pt x="18534" y="2059"/>
                      </a:cubicBezTo>
                      <a:cubicBezTo>
                        <a:pt x="17710" y="1236"/>
                        <a:pt x="17710" y="1236"/>
                        <a:pt x="17710" y="1236"/>
                      </a:cubicBezTo>
                      <a:cubicBezTo>
                        <a:pt x="16475" y="0"/>
                        <a:pt x="16475" y="0"/>
                        <a:pt x="16475" y="0"/>
                      </a:cubicBezTo>
                      <a:cubicBezTo>
                        <a:pt x="16475" y="0"/>
                        <a:pt x="12814" y="2288"/>
                        <a:pt x="4851" y="4897"/>
                      </a:cubicBezTo>
                      <a:cubicBezTo>
                        <a:pt x="4851" y="5034"/>
                        <a:pt x="4805" y="5171"/>
                        <a:pt x="4805" y="5263"/>
                      </a:cubicBezTo>
                      <a:cubicBezTo>
                        <a:pt x="4668" y="12859"/>
                        <a:pt x="0" y="20547"/>
                        <a:pt x="0" y="20547"/>
                      </a:cubicBezTo>
                      <a:cubicBezTo>
                        <a:pt x="8832" y="11395"/>
                        <a:pt x="8832" y="11395"/>
                        <a:pt x="8832" y="11395"/>
                      </a:cubicBezTo>
                      <a:cubicBezTo>
                        <a:pt x="8375" y="10388"/>
                        <a:pt x="8558" y="9198"/>
                        <a:pt x="9381" y="8375"/>
                      </a:cubicBezTo>
                      <a:cubicBezTo>
                        <a:pt x="10434" y="7322"/>
                        <a:pt x="12173" y="7322"/>
                        <a:pt x="13225" y="8375"/>
                      </a:cubicBezTo>
                      <a:cubicBezTo>
                        <a:pt x="14278" y="9427"/>
                        <a:pt x="14278" y="11166"/>
                        <a:pt x="13225" y="12219"/>
                      </a:cubicBezTo>
                      <a:cubicBezTo>
                        <a:pt x="12402" y="13042"/>
                        <a:pt x="11212" y="13225"/>
                        <a:pt x="10205" y="12768"/>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769" name="Shape 769"/>
              <p:cNvSpPr/>
              <p:nvPr/>
            </p:nvSpPr>
            <p:spPr>
              <a:xfrm>
                <a:off x="0" y="113722"/>
                <a:ext cx="467594" cy="467595"/>
              </a:xfrm>
              <a:prstGeom prst="ellipse">
                <a:avLst/>
              </a:prstGeom>
              <a:solidFill>
                <a:srgbClr val="FFD9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0" name="Shape 770"/>
              <p:cNvSpPr/>
              <p:nvPr/>
            </p:nvSpPr>
            <p:spPr>
              <a:xfrm>
                <a:off x="0" y="693131"/>
                <a:ext cx="467594" cy="467595"/>
              </a:xfrm>
              <a:prstGeom prst="ellipse">
                <a:avLst/>
              </a:prstGeom>
              <a:solidFill>
                <a:srgbClr val="FFD96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1" name="Shape 771"/>
              <p:cNvSpPr/>
              <p:nvPr/>
            </p:nvSpPr>
            <p:spPr>
              <a:xfrm>
                <a:off x="92600" y="785732"/>
                <a:ext cx="282392" cy="282392"/>
              </a:xfrm>
              <a:custGeom>
                <a:avLst/>
                <a:gdLst/>
                <a:ahLst/>
                <a:cxnLst>
                  <a:cxn ang="0">
                    <a:pos x="wd2" y="hd2"/>
                  </a:cxn>
                  <a:cxn ang="5400000">
                    <a:pos x="wd2" y="hd2"/>
                  </a:cxn>
                  <a:cxn ang="10800000">
                    <a:pos x="wd2" y="hd2"/>
                  </a:cxn>
                  <a:cxn ang="16200000">
                    <a:pos x="wd2" y="hd2"/>
                  </a:cxn>
                </a:cxnLst>
                <a:rect l="0" t="0" r="r" b="b"/>
                <a:pathLst>
                  <a:path w="21600" h="21600" extrusionOk="0">
                    <a:moveTo>
                      <a:pt x="0" y="4825"/>
                    </a:moveTo>
                    <a:lnTo>
                      <a:pt x="4825" y="0"/>
                    </a:lnTo>
                    <a:lnTo>
                      <a:pt x="10800" y="5975"/>
                    </a:lnTo>
                    <a:lnTo>
                      <a:pt x="16775" y="0"/>
                    </a:lnTo>
                    <a:lnTo>
                      <a:pt x="21600" y="4825"/>
                    </a:lnTo>
                    <a:lnTo>
                      <a:pt x="15625" y="10800"/>
                    </a:lnTo>
                    <a:lnTo>
                      <a:pt x="21600" y="16775"/>
                    </a:lnTo>
                    <a:lnTo>
                      <a:pt x="16775" y="21600"/>
                    </a:lnTo>
                    <a:lnTo>
                      <a:pt x="10800" y="15625"/>
                    </a:lnTo>
                    <a:lnTo>
                      <a:pt x="4825" y="21600"/>
                    </a:lnTo>
                    <a:lnTo>
                      <a:pt x="0" y="16775"/>
                    </a:lnTo>
                    <a:lnTo>
                      <a:pt x="5975" y="10800"/>
                    </a:ln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774" name="Group 774"/>
              <p:cNvGrpSpPr/>
              <p:nvPr/>
            </p:nvGrpSpPr>
            <p:grpSpPr>
              <a:xfrm>
                <a:off x="80111" y="218486"/>
                <a:ext cx="297516" cy="258495"/>
                <a:chOff x="0" y="0"/>
                <a:chExt cx="297515" cy="258493"/>
              </a:xfrm>
            </p:grpSpPr>
            <p:sp>
              <p:nvSpPr>
                <p:cNvPr id="772" name="Shape 772"/>
                <p:cNvSpPr/>
                <p:nvPr/>
              </p:nvSpPr>
              <p:spPr>
                <a:xfrm rot="2226770">
                  <a:off x="146933" y="-2896"/>
                  <a:ext cx="78977" cy="263858"/>
                </a:xfrm>
                <a:prstGeom prst="rect">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3" name="Shape 773"/>
                <p:cNvSpPr/>
                <p:nvPr/>
              </p:nvSpPr>
              <p:spPr>
                <a:xfrm rot="7623068">
                  <a:off x="45957" y="96613"/>
                  <a:ext cx="87209" cy="158601"/>
                </a:xfrm>
                <a:prstGeom prst="rect">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pic>
          <p:nvPicPr>
            <p:cNvPr id="776" name="image8.png"/>
            <p:cNvPicPr>
              <a:picLocks noChangeAspect="1"/>
            </p:cNvPicPr>
            <p:nvPr/>
          </p:nvPicPr>
          <p:blipFill>
            <a:blip r:embed="rId2">
              <a:extLst/>
            </a:blip>
            <a:stretch>
              <a:fillRect/>
            </a:stretch>
          </p:blipFill>
          <p:spPr>
            <a:xfrm>
              <a:off x="5632" y="1341732"/>
              <a:ext cx="1166093" cy="282843"/>
            </a:xfrm>
            <a:prstGeom prst="rect">
              <a:avLst/>
            </a:prstGeom>
            <a:ln w="12700" cap="flat">
              <a:noFill/>
              <a:miter lim="400000"/>
            </a:ln>
            <a:effectLst/>
          </p:spPr>
        </p:pic>
      </p:grpSp>
      <p:sp>
        <p:nvSpPr>
          <p:cNvPr id="778" name="Shape 7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785" name="Shape 785"/>
          <p:cNvSpPr>
            <a:spLocks noGrp="1"/>
          </p:cNvSpPr>
          <p:nvPr>
            <p:ph type="title"/>
          </p:nvPr>
        </p:nvSpPr>
        <p:spPr>
          <a:xfrm>
            <a:off x="628650" y="365125"/>
            <a:ext cx="7886700" cy="1325563"/>
          </a:xfrm>
          <a:prstGeom prst="rect">
            <a:avLst/>
          </a:prstGeom>
          <a:extLst>
            <a:ext uri="{C572A759-6A51-4108-AA02-DFA0A04FC94B}">
              <ma14:wrappingTextBoxFlag xmlns="" xmlns:ma14="http://schemas.microsoft.com/office/mac/drawingml/2011/main" val="1"/>
            </a:ext>
          </a:extLst>
        </p:spPr>
        <p:txBody>
          <a:bodyPr anchor="t">
            <a:normAutofit/>
          </a:bodyPr>
          <a:lstStyle/>
          <a:p>
            <a:r>
              <a:t>Click to edit Master title style</a:t>
            </a:r>
          </a:p>
        </p:txBody>
      </p:sp>
      <p:sp>
        <p:nvSpPr>
          <p:cNvPr id="786" name="Shape 786"/>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93" name="Shape 793"/>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00" name="Shape 800"/>
          <p:cNvSpPr>
            <a:spLocks noGrp="1"/>
          </p:cNvSpPr>
          <p:nvPr>
            <p:ph type="title"/>
          </p:nvPr>
        </p:nvSpPr>
        <p:spPr>
          <a:xfrm>
            <a:off x="630237" y="457200"/>
            <a:ext cx="2949576" cy="1600200"/>
          </a:xfrm>
          <a:prstGeom prst="rect">
            <a:avLst/>
          </a:prstGeom>
          <a:extLst>
            <a:ext uri="{C572A759-6A51-4108-AA02-DFA0A04FC94B}">
              <ma14:wrappingTextBoxFlag xmlns="" xmlns:ma14="http://schemas.microsoft.com/office/mac/drawingml/2011/main" val="1"/>
            </a:ext>
          </a:extLst>
        </p:spPr>
        <p:txBody>
          <a:bodyPr anchor="b">
            <a:normAutofit/>
          </a:bodyPr>
          <a:lstStyle>
            <a:lvl1pPr>
              <a:defRPr sz="3200"/>
            </a:lvl1pPr>
          </a:lstStyle>
          <a:p>
            <a:r>
              <a:t>Click to edit Master title style</a:t>
            </a:r>
          </a:p>
        </p:txBody>
      </p:sp>
      <p:sp>
        <p:nvSpPr>
          <p:cNvPr id="801" name="Shape 801"/>
          <p:cNvSpPr>
            <a:spLocks noGrp="1"/>
          </p:cNvSpPr>
          <p:nvPr>
            <p:ph type="body" sz="half" idx="1"/>
          </p:nvPr>
        </p:nvSpPr>
        <p:spPr>
          <a:xfrm>
            <a:off x="3887787" y="987425"/>
            <a:ext cx="4629151" cy="4873625"/>
          </a:xfrm>
          <a:prstGeom prst="rect">
            <a:avLst/>
          </a:prstGeom>
          <a:extLst>
            <a:ext uri="{C572A759-6A51-4108-AA02-DFA0A04FC94B}">
              <ma14:wrappingTextBoxFlag xmlns="" xmlns:ma14="http://schemas.microsoft.com/office/mac/drawingml/2011/main" val="1"/>
            </a:ext>
          </a:extLst>
        </p:spPr>
        <p:txBody>
          <a:bodyPr>
            <a:normAutofit/>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Click to edit Master text styles</a:t>
            </a:r>
          </a:p>
          <a:p>
            <a:pPr lvl="1"/>
            <a:r>
              <a:t>Second level</a:t>
            </a:r>
          </a:p>
          <a:p>
            <a:pPr lvl="2"/>
            <a:r>
              <a:t>Third level</a:t>
            </a:r>
          </a:p>
          <a:p>
            <a:pPr lvl="3"/>
            <a:r>
              <a:t>Fourth level</a:t>
            </a:r>
          </a:p>
          <a:p>
            <a:pPr lvl="4"/>
            <a:r>
              <a:t>Fifth level</a:t>
            </a:r>
          </a:p>
        </p:txBody>
      </p:sp>
      <p:sp>
        <p:nvSpPr>
          <p:cNvPr id="802" name="Shape 802"/>
          <p:cNvSpPr>
            <a:spLocks noGrp="1"/>
          </p:cNvSpPr>
          <p:nvPr>
            <p:ph type="body" sz="quarter" idx="13"/>
          </p:nvPr>
        </p:nvSpPr>
        <p:spPr>
          <a:xfrm>
            <a:off x="630237" y="2057400"/>
            <a:ext cx="2949576" cy="3811588"/>
          </a:xfrm>
          <a:prstGeom prst="rect">
            <a:avLst/>
          </a:prstGeom>
        </p:spPr>
        <p:txBody>
          <a:bodyPr>
            <a:normAutofit/>
          </a:bodyPr>
          <a:lstStyle/>
          <a:p>
            <a:pPr marL="0" indent="0">
              <a:buSzTx/>
              <a:buFontTx/>
              <a:buNone/>
              <a:defRPr sz="1600"/>
            </a:pPr>
            <a:endParaRPr/>
          </a:p>
        </p:txBody>
      </p:sp>
      <p:sp>
        <p:nvSpPr>
          <p:cNvPr id="803" name="Shape 803"/>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10" name="Shape 810"/>
          <p:cNvSpPr>
            <a:spLocks noGrp="1"/>
          </p:cNvSpPr>
          <p:nvPr>
            <p:ph type="title"/>
          </p:nvPr>
        </p:nvSpPr>
        <p:spPr>
          <a:xfrm>
            <a:off x="630237" y="457200"/>
            <a:ext cx="2949576" cy="1600200"/>
          </a:xfrm>
          <a:prstGeom prst="rect">
            <a:avLst/>
          </a:prstGeom>
          <a:extLst>
            <a:ext uri="{C572A759-6A51-4108-AA02-DFA0A04FC94B}">
              <ma14:wrappingTextBoxFlag xmlns="" xmlns:ma14="http://schemas.microsoft.com/office/mac/drawingml/2011/main" val="1"/>
            </a:ext>
          </a:extLst>
        </p:spPr>
        <p:txBody>
          <a:bodyPr anchor="b">
            <a:normAutofit/>
          </a:bodyPr>
          <a:lstStyle>
            <a:lvl1pPr>
              <a:defRPr sz="3200"/>
            </a:lvl1pPr>
          </a:lstStyle>
          <a:p>
            <a:r>
              <a:t>Click to edit Master title style</a:t>
            </a:r>
          </a:p>
        </p:txBody>
      </p:sp>
      <p:sp>
        <p:nvSpPr>
          <p:cNvPr id="811" name="Shape 811"/>
          <p:cNvSpPr>
            <a:spLocks noGrp="1"/>
          </p:cNvSpPr>
          <p:nvPr>
            <p:ph type="pic" sz="half" idx="13"/>
          </p:nvPr>
        </p:nvSpPr>
        <p:spPr>
          <a:xfrm>
            <a:off x="3887787" y="987425"/>
            <a:ext cx="4629151" cy="4873625"/>
          </a:xfrm>
          <a:prstGeom prst="rect">
            <a:avLst/>
          </a:prstGeom>
        </p:spPr>
        <p:txBody>
          <a:bodyPr lIns="91439" rIns="91439"/>
          <a:lstStyle/>
          <a:p>
            <a:endParaRPr/>
          </a:p>
        </p:txBody>
      </p:sp>
      <p:sp>
        <p:nvSpPr>
          <p:cNvPr id="812" name="Shape 812"/>
          <p:cNvSpPr>
            <a:spLocks noGrp="1"/>
          </p:cNvSpPr>
          <p:nvPr>
            <p:ph type="body" sz="quarter" idx="1"/>
          </p:nvPr>
        </p:nvSpPr>
        <p:spPr>
          <a:xfrm>
            <a:off x="630237" y="2057400"/>
            <a:ext cx="2949576" cy="3811588"/>
          </a:xfrm>
          <a:prstGeom prst="rect">
            <a:avLst/>
          </a:prstGeom>
          <a:extLst>
            <a:ext uri="{C572A759-6A51-4108-AA02-DFA0A04FC94B}">
              <ma14:wrappingTextBoxFlag xmlns="" xmlns:ma14="http://schemas.microsoft.com/office/mac/drawingml/2011/main" val="1"/>
            </a:ext>
          </a:extLst>
        </p:spPr>
        <p:txBody>
          <a:bodyPr>
            <a:normAutofit/>
          </a:bodyPr>
          <a:lstStyle>
            <a:lvl1pPr marL="0" indent="0">
              <a:buSzTx/>
              <a:buFontTx/>
              <a:buNone/>
              <a:defRPr sz="1600"/>
            </a:lvl1pPr>
          </a:lstStyle>
          <a:p>
            <a:r>
              <a:t>Click to edit Master text styles</a:t>
            </a:r>
          </a:p>
        </p:txBody>
      </p:sp>
      <p:sp>
        <p:nvSpPr>
          <p:cNvPr id="813" name="Shape 813"/>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820" name="Shape 820"/>
          <p:cNvSpPr>
            <a:spLocks noGrp="1"/>
          </p:cNvSpPr>
          <p:nvPr>
            <p:ph type="title"/>
          </p:nvPr>
        </p:nvSpPr>
        <p:spPr>
          <a:xfrm>
            <a:off x="628650" y="365125"/>
            <a:ext cx="7886700" cy="1325563"/>
          </a:xfrm>
          <a:prstGeom prst="rect">
            <a:avLst/>
          </a:prstGeom>
          <a:extLst>
            <a:ext uri="{C572A759-6A51-4108-AA02-DFA0A04FC94B}">
              <ma14:wrappingTextBoxFlag xmlns="" xmlns:ma14="http://schemas.microsoft.com/office/mac/drawingml/2011/main" val="1"/>
            </a:ext>
          </a:extLst>
        </p:spPr>
        <p:txBody>
          <a:bodyPr anchor="t">
            <a:normAutofit/>
          </a:bodyPr>
          <a:lstStyle/>
          <a:p>
            <a:r>
              <a:t>Click to edit Master title style</a:t>
            </a:r>
          </a:p>
        </p:txBody>
      </p:sp>
      <p:sp>
        <p:nvSpPr>
          <p:cNvPr id="821" name="Shape 821"/>
          <p:cNvSpPr>
            <a:spLocks noGrp="1"/>
          </p:cNvSpPr>
          <p:nvPr>
            <p:ph type="body" idx="1"/>
          </p:nvPr>
        </p:nvSpPr>
        <p:spPr>
          <a:xfrm>
            <a:off x="628650" y="1825625"/>
            <a:ext cx="7886700" cy="4351338"/>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text styles</a:t>
            </a:r>
          </a:p>
          <a:p>
            <a:pPr lvl="1"/>
            <a:r>
              <a:t>Second level</a:t>
            </a:r>
          </a:p>
          <a:p>
            <a:pPr lvl="2"/>
            <a:r>
              <a:t>Third level</a:t>
            </a:r>
          </a:p>
          <a:p>
            <a:pPr lvl="3"/>
            <a:r>
              <a:t>Fourth level</a:t>
            </a:r>
          </a:p>
          <a:p>
            <a:pPr lvl="4"/>
            <a:r>
              <a:t>Fifth level</a:t>
            </a:r>
          </a:p>
        </p:txBody>
      </p:sp>
      <p:sp>
        <p:nvSpPr>
          <p:cNvPr id="822" name="Shape 822"/>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829" name="Shape 829"/>
          <p:cNvSpPr>
            <a:spLocks noGrp="1"/>
          </p:cNvSpPr>
          <p:nvPr>
            <p:ph type="title"/>
          </p:nvPr>
        </p:nvSpPr>
        <p:spPr>
          <a:xfrm>
            <a:off x="6543675" y="365125"/>
            <a:ext cx="1971675" cy="5811838"/>
          </a:xfrm>
          <a:prstGeom prst="rect">
            <a:avLst/>
          </a:prstGeom>
          <a:extLst>
            <a:ext uri="{C572A759-6A51-4108-AA02-DFA0A04FC94B}">
              <ma14:wrappingTextBoxFlag xmlns="" xmlns:ma14="http://schemas.microsoft.com/office/mac/drawingml/2011/main" val="1"/>
            </a:ext>
          </a:extLst>
        </p:spPr>
        <p:txBody>
          <a:bodyPr anchor="t">
            <a:normAutofit/>
          </a:bodyPr>
          <a:lstStyle/>
          <a:p>
            <a:r>
              <a:t>Click to edit Master title style</a:t>
            </a:r>
          </a:p>
        </p:txBody>
      </p:sp>
      <p:sp>
        <p:nvSpPr>
          <p:cNvPr id="830" name="Shape 830"/>
          <p:cNvSpPr>
            <a:spLocks noGrp="1"/>
          </p:cNvSpPr>
          <p:nvPr>
            <p:ph type="body" idx="1"/>
          </p:nvPr>
        </p:nvSpPr>
        <p:spPr>
          <a:xfrm>
            <a:off x="628650" y="365125"/>
            <a:ext cx="5762625" cy="5811838"/>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text styles</a:t>
            </a:r>
          </a:p>
          <a:p>
            <a:pPr lvl="1"/>
            <a:r>
              <a:t>Second level</a:t>
            </a:r>
          </a:p>
          <a:p>
            <a:pPr lvl="2"/>
            <a:r>
              <a:t>Third level</a:t>
            </a:r>
          </a:p>
          <a:p>
            <a:pPr lvl="3"/>
            <a:r>
              <a:t>Fourth level</a:t>
            </a:r>
          </a:p>
          <a:p>
            <a:pPr lvl="4"/>
            <a:r>
              <a:t>Fifth level</a:t>
            </a:r>
          </a:p>
        </p:txBody>
      </p:sp>
      <p:sp>
        <p:nvSpPr>
          <p:cNvPr id="831" name="Shape 831"/>
          <p:cNvSpPr>
            <a:spLocks noGrp="1"/>
          </p:cNvSpPr>
          <p:nvPr>
            <p:ph type="sldNum" sz="quarter" idx="2"/>
          </p:nvPr>
        </p:nvSpPr>
        <p:spPr>
          <a:xfrm>
            <a:off x="6457950" y="6356350"/>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3">
    <p:spTree>
      <p:nvGrpSpPr>
        <p:cNvPr id="1" name=""/>
        <p:cNvGrpSpPr/>
        <p:nvPr/>
      </p:nvGrpSpPr>
      <p:grpSpPr>
        <a:xfrm>
          <a:off x="0" y="0"/>
          <a:ext cx="0" cy="0"/>
          <a:chOff x="0" y="0"/>
          <a:chExt cx="0" cy="0"/>
        </a:xfrm>
      </p:grpSpPr>
      <p:pic>
        <p:nvPicPr>
          <p:cNvPr id="38" name="image6.jpg"/>
          <p:cNvPicPr>
            <a:picLocks noChangeAspect="1"/>
          </p:cNvPicPr>
          <p:nvPr/>
        </p:nvPicPr>
        <p:blipFill>
          <a:blip r:embed="rId2">
            <a:extLst/>
          </a:blip>
          <a:stretch>
            <a:fillRect/>
          </a:stretch>
        </p:blipFill>
        <p:spPr>
          <a:xfrm flipH="1">
            <a:off x="0" y="0"/>
            <a:ext cx="10287001" cy="6858000"/>
          </a:xfrm>
          <a:prstGeom prst="rect">
            <a:avLst/>
          </a:prstGeom>
          <a:ln w="12700">
            <a:miter lim="400000"/>
          </a:ln>
        </p:spPr>
      </p:pic>
      <p:sp>
        <p:nvSpPr>
          <p:cNvPr id="39" name="Shape 39"/>
          <p:cNvSpPr/>
          <p:nvPr/>
        </p:nvSpPr>
        <p:spPr>
          <a:xfrm>
            <a:off x="0" y="4583017"/>
            <a:ext cx="10287001" cy="2274983"/>
          </a:xfrm>
          <a:prstGeom prst="rect">
            <a:avLst/>
          </a:prstGeom>
          <a:solidFill>
            <a:srgbClr val="2E75B6">
              <a:alpha val="45000"/>
            </a:srgbClr>
          </a:solidFill>
          <a:ln w="12700">
            <a:miter lim="400000"/>
          </a:ln>
        </p:spPr>
        <p:txBody>
          <a:bodyPr lIns="45719" rIns="45719" anchor="ctr"/>
          <a:lstStyle/>
          <a:p>
            <a:pPr algn="ctr">
              <a:defRPr>
                <a:solidFill>
                  <a:srgbClr val="FFFFFF"/>
                </a:solidFill>
              </a:defRPr>
            </a:pPr>
            <a:endParaRPr/>
          </a:p>
        </p:txBody>
      </p:sp>
      <p:grpSp>
        <p:nvGrpSpPr>
          <p:cNvPr id="42" name="Group 42"/>
          <p:cNvGrpSpPr/>
          <p:nvPr/>
        </p:nvGrpSpPr>
        <p:grpSpPr>
          <a:xfrm>
            <a:off x="7667904" y="90258"/>
            <a:ext cx="2524121" cy="1691652"/>
            <a:chOff x="0" y="0"/>
            <a:chExt cx="2524119" cy="1691650"/>
          </a:xfrm>
        </p:grpSpPr>
        <p:sp>
          <p:nvSpPr>
            <p:cNvPr id="40" name="Shape 40"/>
            <p:cNvSpPr/>
            <p:nvPr/>
          </p:nvSpPr>
          <p:spPr>
            <a:xfrm>
              <a:off x="379791" y="-1"/>
              <a:ext cx="1653257" cy="1691652"/>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pic>
          <p:nvPicPr>
            <p:cNvPr id="41" name="image2.png"/>
            <p:cNvPicPr>
              <a:picLocks noChangeAspect="1"/>
            </p:cNvPicPr>
            <p:nvPr/>
          </p:nvPicPr>
          <p:blipFill>
            <a:blip r:embed="rId3">
              <a:extLst/>
            </a:blip>
            <a:stretch>
              <a:fillRect/>
            </a:stretch>
          </p:blipFill>
          <p:spPr>
            <a:xfrm>
              <a:off x="0" y="689856"/>
              <a:ext cx="2524120" cy="206896"/>
            </a:xfrm>
            <a:prstGeom prst="rect">
              <a:avLst/>
            </a:prstGeom>
            <a:ln w="12700" cap="flat">
              <a:noFill/>
              <a:miter lim="400000"/>
            </a:ln>
            <a:effectLst/>
          </p:spPr>
        </p:pic>
      </p:grpSp>
      <p:grpSp>
        <p:nvGrpSpPr>
          <p:cNvPr id="45" name="Group 45"/>
          <p:cNvGrpSpPr/>
          <p:nvPr/>
        </p:nvGrpSpPr>
        <p:grpSpPr>
          <a:xfrm>
            <a:off x="227902" y="90258"/>
            <a:ext cx="2823935" cy="822101"/>
            <a:chOff x="0" y="0"/>
            <a:chExt cx="2823933" cy="822099"/>
          </a:xfrm>
        </p:grpSpPr>
        <p:pic>
          <p:nvPicPr>
            <p:cNvPr id="43" name="image3.png"/>
            <p:cNvPicPr>
              <a:picLocks noChangeAspect="1"/>
            </p:cNvPicPr>
            <p:nvPr/>
          </p:nvPicPr>
          <p:blipFill>
            <a:blip r:embed="rId4">
              <a:extLst/>
            </a:blip>
            <a:stretch>
              <a:fillRect/>
            </a:stretch>
          </p:blipFill>
          <p:spPr>
            <a:xfrm>
              <a:off x="0" y="324490"/>
              <a:ext cx="2823934" cy="497610"/>
            </a:xfrm>
            <a:prstGeom prst="rect">
              <a:avLst/>
            </a:prstGeom>
            <a:ln w="12700" cap="flat">
              <a:noFill/>
              <a:miter lim="400000"/>
            </a:ln>
            <a:effectLst/>
          </p:spPr>
        </p:pic>
        <p:sp>
          <p:nvSpPr>
            <p:cNvPr id="44" name="Shape 44"/>
            <p:cNvSpPr/>
            <p:nvPr/>
          </p:nvSpPr>
          <p:spPr>
            <a:xfrm>
              <a:off x="1658453" y="-1"/>
              <a:ext cx="271853" cy="278166"/>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002266"/>
                  </a:solidFill>
                </a:defRPr>
              </a:pPr>
              <a:endParaRPr/>
            </a:p>
          </p:txBody>
        </p:sp>
      </p:grpSp>
      <p:pic>
        <p:nvPicPr>
          <p:cNvPr id="46" name="image4.png" descr="Acc_Strat_Line_5_RGB_Wht.png"/>
          <p:cNvPicPr>
            <a:picLocks noChangeAspect="1"/>
          </p:cNvPicPr>
          <p:nvPr/>
        </p:nvPicPr>
        <p:blipFill>
          <a:blip r:embed="rId5">
            <a:extLst/>
          </a:blip>
          <a:stretch>
            <a:fillRect/>
          </a:stretch>
        </p:blipFill>
        <p:spPr>
          <a:xfrm>
            <a:off x="227902" y="1057958"/>
            <a:ext cx="4693925" cy="228601"/>
          </a:xfrm>
          <a:prstGeom prst="rect">
            <a:avLst/>
          </a:prstGeom>
          <a:ln w="12700">
            <a:miter lim="400000"/>
          </a:ln>
        </p:spPr>
      </p:pic>
      <p:sp>
        <p:nvSpPr>
          <p:cNvPr id="47" name="Shape 47"/>
          <p:cNvSpPr/>
          <p:nvPr/>
        </p:nvSpPr>
        <p:spPr>
          <a:xfrm>
            <a:off x="-1" y="4735167"/>
            <a:ext cx="5846328" cy="967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000">
                <a:solidFill>
                  <a:srgbClr val="FFFFFF"/>
                </a:solidFill>
              </a:defRPr>
            </a:lvl1pPr>
          </a:lstStyle>
          <a:p>
            <a:r>
              <a:t>Course title</a:t>
            </a:r>
          </a:p>
        </p:txBody>
      </p:sp>
      <p:sp>
        <p:nvSpPr>
          <p:cNvPr id="48" name="Shape 48"/>
          <p:cNvSpPr/>
          <p:nvPr/>
        </p:nvSpPr>
        <p:spPr>
          <a:xfrm>
            <a:off x="33181" y="5827698"/>
            <a:ext cx="5607669" cy="6883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000">
                <a:solidFill>
                  <a:srgbClr val="FFFFFF"/>
                </a:solidFill>
              </a:defRPr>
            </a:lvl1pPr>
          </a:lstStyle>
          <a:p>
            <a:r>
              <a:t>Module 1: Name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838" name="Shape 838"/>
          <p:cNvSpPr>
            <a:spLocks noGrp="1"/>
          </p:cNvSpPr>
          <p:nvPr>
            <p:ph type="body" idx="1"/>
          </p:nvPr>
        </p:nvSpPr>
        <p:spPr>
          <a:xfrm>
            <a:off x="323850" y="1557337"/>
            <a:ext cx="8424864" cy="4824414"/>
          </a:xfrm>
          <a:prstGeom prst="rect">
            <a:avLst/>
          </a:prstGeom>
          <a:extLst>
            <a:ext uri="{C572A759-6A51-4108-AA02-DFA0A04FC94B}">
              <ma14:wrappingTextBoxFlag xmlns="" xmlns:ma14="http://schemas.microsoft.com/office/mac/drawingml/2011/main" val="1"/>
            </a:ext>
          </a:extLst>
        </p:spPr>
        <p:txBody>
          <a:bodyPr lIns="44450" tIns="44450" rIns="44450" bIns="44450">
            <a:normAutofit/>
          </a:bodyPr>
          <a:lstStyle/>
          <a:p>
            <a:r>
              <a:t>Click to edit Master text styles</a:t>
            </a:r>
          </a:p>
          <a:p>
            <a:pPr lvl="1"/>
            <a:r>
              <a:t>Second level</a:t>
            </a:r>
          </a:p>
          <a:p>
            <a:pPr lvl="2"/>
            <a:r>
              <a:t>Third level</a:t>
            </a:r>
          </a:p>
          <a:p>
            <a:pPr lvl="3"/>
            <a:r>
              <a:t>Fourth level</a:t>
            </a:r>
          </a:p>
          <a:p>
            <a:pPr lvl="4"/>
            <a:r>
              <a:t>Fifth level</a:t>
            </a:r>
          </a:p>
        </p:txBody>
      </p:sp>
      <p:sp>
        <p:nvSpPr>
          <p:cNvPr id="839" name="Shape 839"/>
          <p:cNvSpPr>
            <a:spLocks noGrp="1"/>
          </p:cNvSpPr>
          <p:nvPr>
            <p:ph type="title"/>
          </p:nvPr>
        </p:nvSpPr>
        <p:spPr>
          <a:xfrm>
            <a:off x="397059" y="229516"/>
            <a:ext cx="8380230" cy="972983"/>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p>
            <a:r>
              <a:t>Click to edit Master title style</a:t>
            </a:r>
          </a:p>
        </p:txBody>
      </p:sp>
      <p:sp>
        <p:nvSpPr>
          <p:cNvPr id="840" name="Shape 840"/>
          <p:cNvSpPr>
            <a:spLocks noGrp="1"/>
          </p:cNvSpPr>
          <p:nvPr>
            <p:ph type="sldNum" sz="quarter" idx="2"/>
          </p:nvPr>
        </p:nvSpPr>
        <p:spPr>
          <a:xfrm>
            <a:off x="7164388" y="6511925"/>
            <a:ext cx="343903" cy="358140"/>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Cover Slide_Top">
    <p:spTree>
      <p:nvGrpSpPr>
        <p:cNvPr id="1" name=""/>
        <p:cNvGrpSpPr/>
        <p:nvPr/>
      </p:nvGrpSpPr>
      <p:grpSpPr>
        <a:xfrm>
          <a:off x="0" y="0"/>
          <a:ext cx="0" cy="0"/>
          <a:chOff x="0" y="0"/>
          <a:chExt cx="0" cy="0"/>
        </a:xfrm>
      </p:grpSpPr>
      <p:pic>
        <p:nvPicPr>
          <p:cNvPr id="847" name="image9.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48" name="Shape 848"/>
          <p:cNvSpPr>
            <a:spLocks noGrp="1"/>
          </p:cNvSpPr>
          <p:nvPr>
            <p:ph type="title"/>
          </p:nvPr>
        </p:nvSpPr>
        <p:spPr>
          <a:xfrm>
            <a:off x="457201" y="2935876"/>
            <a:ext cx="4059237" cy="996951"/>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002266"/>
                </a:solidFill>
                <a:latin typeface="Arial"/>
                <a:ea typeface="Arial"/>
                <a:cs typeface="Arial"/>
                <a:sym typeface="Arial"/>
              </a:defRPr>
            </a:lvl1pPr>
          </a:lstStyle>
          <a:p>
            <a:r>
              <a:t>Click to edit Master title style </a:t>
            </a:r>
          </a:p>
        </p:txBody>
      </p:sp>
      <p:sp>
        <p:nvSpPr>
          <p:cNvPr id="849" name="Shape 849"/>
          <p:cNvSpPr>
            <a:spLocks noGrp="1"/>
          </p:cNvSpPr>
          <p:nvPr>
            <p:ph type="body" sz="quarter" idx="1"/>
          </p:nvPr>
        </p:nvSpPr>
        <p:spPr>
          <a:xfrm>
            <a:off x="457201" y="4006601"/>
            <a:ext cx="4059236" cy="467563"/>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0"/>
              </a:spcBef>
              <a:buSzTx/>
              <a:buFontTx/>
              <a:buNone/>
              <a:defRPr sz="2000">
                <a:solidFill>
                  <a:srgbClr val="002266"/>
                </a:solidFill>
                <a:latin typeface="Arial"/>
                <a:ea typeface="Arial"/>
                <a:cs typeface="Arial"/>
                <a:sym typeface="Arial"/>
              </a:defRPr>
            </a:lvl1pPr>
          </a:lstStyle>
          <a:p>
            <a:r>
              <a:t>Click to edit Master text styles</a:t>
            </a:r>
          </a:p>
        </p:txBody>
      </p:sp>
      <p:pic>
        <p:nvPicPr>
          <p:cNvPr id="850" name="image10.png"/>
          <p:cNvPicPr>
            <a:picLocks noChangeAspect="1"/>
          </p:cNvPicPr>
          <p:nvPr/>
        </p:nvPicPr>
        <p:blipFill>
          <a:blip r:embed="rId3">
            <a:extLst/>
          </a:blip>
          <a:stretch>
            <a:fillRect/>
          </a:stretch>
        </p:blipFill>
        <p:spPr>
          <a:xfrm>
            <a:off x="468312" y="434669"/>
            <a:ext cx="4543201" cy="729121"/>
          </a:xfrm>
          <a:prstGeom prst="rect">
            <a:avLst/>
          </a:prstGeom>
          <a:ln w="12700">
            <a:miter lim="400000"/>
          </a:ln>
        </p:spPr>
      </p:pic>
      <p:grpSp>
        <p:nvGrpSpPr>
          <p:cNvPr id="853" name="Group 853"/>
          <p:cNvGrpSpPr/>
          <p:nvPr/>
        </p:nvGrpSpPr>
        <p:grpSpPr>
          <a:xfrm>
            <a:off x="5658094" y="1316929"/>
            <a:ext cx="3074397" cy="2060441"/>
            <a:chOff x="0" y="0"/>
            <a:chExt cx="3074395" cy="2060439"/>
          </a:xfrm>
        </p:grpSpPr>
        <p:sp>
          <p:nvSpPr>
            <p:cNvPr id="851" name="Shape 851"/>
            <p:cNvSpPr/>
            <p:nvPr/>
          </p:nvSpPr>
          <p:spPr>
            <a:xfrm>
              <a:off x="462588" y="-1"/>
              <a:ext cx="2013678" cy="2060441"/>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00A000"/>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pic>
          <p:nvPicPr>
            <p:cNvPr id="852" name="image2.png"/>
            <p:cNvPicPr>
              <a:picLocks noChangeAspect="1"/>
            </p:cNvPicPr>
            <p:nvPr/>
          </p:nvPicPr>
          <p:blipFill>
            <a:blip r:embed="rId4">
              <a:extLst/>
            </a:blip>
            <a:stretch>
              <a:fillRect/>
            </a:stretch>
          </p:blipFill>
          <p:spPr>
            <a:xfrm>
              <a:off x="0" y="840248"/>
              <a:ext cx="3074396" cy="252001"/>
            </a:xfrm>
            <a:prstGeom prst="rect">
              <a:avLst/>
            </a:prstGeom>
            <a:ln w="12700" cap="flat">
              <a:noFill/>
              <a:miter lim="400000"/>
            </a:ln>
            <a:effectLst/>
          </p:spPr>
        </p:pic>
      </p:grpSp>
      <p:pic>
        <p:nvPicPr>
          <p:cNvPr id="854" name="image11.png"/>
          <p:cNvPicPr>
            <a:picLocks noChangeAspect="1"/>
          </p:cNvPicPr>
          <p:nvPr/>
        </p:nvPicPr>
        <p:blipFill>
          <a:blip r:embed="rId5">
            <a:extLst/>
          </a:blip>
          <a:stretch>
            <a:fillRect/>
          </a:stretch>
        </p:blipFill>
        <p:spPr>
          <a:xfrm>
            <a:off x="4006800" y="6228000"/>
            <a:ext cx="4698001" cy="228800"/>
          </a:xfrm>
          <a:prstGeom prst="rect">
            <a:avLst/>
          </a:prstGeom>
          <a:ln w="12700">
            <a:miter lim="400000"/>
          </a:ln>
        </p:spPr>
      </p:pic>
      <p:sp>
        <p:nvSpPr>
          <p:cNvPr id="855" name="Shape 855"/>
          <p:cNvSpPr/>
          <p:nvPr/>
        </p:nvSpPr>
        <p:spPr>
          <a:xfrm>
            <a:off x="5007169" y="3832316"/>
            <a:ext cx="391292" cy="60973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
        <p:nvSpPr>
          <p:cNvPr id="856" name="Shape 856"/>
          <p:cNvSpPr/>
          <p:nvPr/>
        </p:nvSpPr>
        <p:spPr>
          <a:xfrm>
            <a:off x="6247372" y="3512892"/>
            <a:ext cx="293406" cy="45720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
        <p:nvSpPr>
          <p:cNvPr id="857" name="Shape 857"/>
          <p:cNvSpPr/>
          <p:nvPr/>
        </p:nvSpPr>
        <p:spPr>
          <a:xfrm>
            <a:off x="7389690" y="3173149"/>
            <a:ext cx="234726" cy="36576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
        <p:nvSpPr>
          <p:cNvPr id="858" name="Shape 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Subtitle and Text Slide">
    <p:spTree>
      <p:nvGrpSpPr>
        <p:cNvPr id="1" name=""/>
        <p:cNvGrpSpPr/>
        <p:nvPr/>
      </p:nvGrpSpPr>
      <p:grpSpPr>
        <a:xfrm>
          <a:off x="0" y="0"/>
          <a:ext cx="0" cy="0"/>
          <a:chOff x="0" y="0"/>
          <a:chExt cx="0" cy="0"/>
        </a:xfrm>
      </p:grpSpPr>
      <p:sp>
        <p:nvSpPr>
          <p:cNvPr id="865" name="Shape 865"/>
          <p:cNvSpPr>
            <a:spLocks noGrp="1"/>
          </p:cNvSpPr>
          <p:nvPr>
            <p:ph type="body" sz="quarter" idx="1"/>
          </p:nvPr>
        </p:nvSpPr>
        <p:spPr>
          <a:xfrm>
            <a:off x="455612" y="1182020"/>
            <a:ext cx="8232776" cy="396549"/>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866" name="Shape 866"/>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67" name="Shape 867"/>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nd Two Column Text slide with Headings">
    <p:spTree>
      <p:nvGrpSpPr>
        <p:cNvPr id="1" name=""/>
        <p:cNvGrpSpPr/>
        <p:nvPr/>
      </p:nvGrpSpPr>
      <p:grpSpPr>
        <a:xfrm>
          <a:off x="0" y="0"/>
          <a:ext cx="0" cy="0"/>
          <a:chOff x="0" y="0"/>
          <a:chExt cx="0" cy="0"/>
        </a:xfrm>
      </p:grpSpPr>
      <p:sp>
        <p:nvSpPr>
          <p:cNvPr id="874" name="Shape 874"/>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75" name="Shape 875"/>
          <p:cNvSpPr>
            <a:spLocks noGrp="1"/>
          </p:cNvSpPr>
          <p:nvPr>
            <p:ph type="body" sz="quarter" idx="1"/>
          </p:nvPr>
        </p:nvSpPr>
        <p:spPr>
          <a:xfrm>
            <a:off x="455612" y="1182020"/>
            <a:ext cx="4060826" cy="3960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876" name="Shape 876"/>
          <p:cNvSpPr>
            <a:spLocks noGrp="1"/>
          </p:cNvSpPr>
          <p:nvPr>
            <p:ph type="body" sz="quarter" idx="13"/>
          </p:nvPr>
        </p:nvSpPr>
        <p:spPr>
          <a:xfrm>
            <a:off x="4627562" y="1182020"/>
            <a:ext cx="4060826" cy="396001"/>
          </a:xfrm>
          <a:prstGeom prst="rect">
            <a:avLst/>
          </a:prstGeom>
        </p:spPr>
        <p:txBody>
          <a:bodyPr lIns="0" tIns="0" rIns="0" bIns="0">
            <a:normAutofit/>
          </a:bodyPr>
          <a:lstStyle/>
          <a:p>
            <a:pPr marL="0" indent="0">
              <a:lnSpc>
                <a:spcPct val="100000"/>
              </a:lnSpc>
              <a:spcBef>
                <a:spcPts val="600"/>
              </a:spcBef>
              <a:buSzTx/>
              <a:buFontTx/>
              <a:buNone/>
              <a:defRPr sz="2000">
                <a:solidFill>
                  <a:srgbClr val="993399"/>
                </a:solidFill>
                <a:latin typeface="Arial"/>
                <a:ea typeface="Arial"/>
                <a:cs typeface="Arial"/>
                <a:sym typeface="Arial"/>
              </a:defRPr>
            </a:pPr>
            <a:endParaRPr/>
          </a:p>
        </p:txBody>
      </p:sp>
      <p:sp>
        <p:nvSpPr>
          <p:cNvPr id="877" name="Shape 877"/>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and Two Column Text slide with Heading">
    <p:spTree>
      <p:nvGrpSpPr>
        <p:cNvPr id="1" name=""/>
        <p:cNvGrpSpPr/>
        <p:nvPr/>
      </p:nvGrpSpPr>
      <p:grpSpPr>
        <a:xfrm>
          <a:off x="0" y="0"/>
          <a:ext cx="0" cy="0"/>
          <a:chOff x="0" y="0"/>
          <a:chExt cx="0" cy="0"/>
        </a:xfrm>
      </p:grpSpPr>
      <p:sp>
        <p:nvSpPr>
          <p:cNvPr id="884" name="Shape 884"/>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85" name="Shape 885"/>
          <p:cNvSpPr>
            <a:spLocks noGrp="1"/>
          </p:cNvSpPr>
          <p:nvPr>
            <p:ph type="body" sz="quarter" idx="1"/>
          </p:nvPr>
        </p:nvSpPr>
        <p:spPr>
          <a:xfrm>
            <a:off x="455612" y="1182020"/>
            <a:ext cx="8232776" cy="3960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886" name="Shape 886"/>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and Text Slide">
    <p:spTree>
      <p:nvGrpSpPr>
        <p:cNvPr id="1" name=""/>
        <p:cNvGrpSpPr/>
        <p:nvPr/>
      </p:nvGrpSpPr>
      <p:grpSpPr>
        <a:xfrm>
          <a:off x="0" y="0"/>
          <a:ext cx="0" cy="0"/>
          <a:chOff x="0" y="0"/>
          <a:chExt cx="0" cy="0"/>
        </a:xfrm>
      </p:grpSpPr>
      <p:sp>
        <p:nvSpPr>
          <p:cNvPr id="893" name="Shape 893"/>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894" name="Shape 894"/>
          <p:cNvSpPr>
            <a:spLocks noGrp="1"/>
          </p:cNvSpPr>
          <p:nvPr>
            <p:ph type="body" idx="1"/>
          </p:nvPr>
        </p:nvSpPr>
        <p:spPr>
          <a:xfrm>
            <a:off x="455612" y="1199856"/>
            <a:ext cx="8232776" cy="5293019"/>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666666"/>
                </a:solidFill>
                <a:latin typeface="Arial"/>
                <a:ea typeface="Arial"/>
                <a:cs typeface="Arial"/>
                <a:sym typeface="Arial"/>
              </a:defRPr>
            </a:lvl1pPr>
            <a:lvl2pPr marL="361950" indent="-185737">
              <a:lnSpc>
                <a:spcPct val="100000"/>
              </a:lnSpc>
              <a:spcBef>
                <a:spcPts val="600"/>
              </a:spcBef>
              <a:buChar char="–"/>
              <a:defRPr sz="1600">
                <a:solidFill>
                  <a:srgbClr val="666666"/>
                </a:solidFill>
                <a:latin typeface="Arial"/>
                <a:ea typeface="Arial"/>
                <a:cs typeface="Arial"/>
                <a:sym typeface="Arial"/>
              </a:defRPr>
            </a:lvl2pPr>
            <a:lvl3pPr marL="538162" indent="-176212">
              <a:lnSpc>
                <a:spcPct val="100000"/>
              </a:lnSpc>
              <a:spcBef>
                <a:spcPts val="600"/>
              </a:spcBef>
              <a:defRPr sz="1600">
                <a:solidFill>
                  <a:srgbClr val="666666"/>
                </a:solidFill>
                <a:latin typeface="Arial"/>
                <a:ea typeface="Arial"/>
                <a:cs typeface="Arial"/>
                <a:sym typeface="Arial"/>
              </a:defRPr>
            </a:lvl3pPr>
            <a:lvl4pPr marL="715962" indent="-177800">
              <a:lnSpc>
                <a:spcPct val="100000"/>
              </a:lnSpc>
              <a:spcBef>
                <a:spcPts val="600"/>
              </a:spcBef>
              <a:buChar char="–"/>
              <a:defRPr sz="1600">
                <a:solidFill>
                  <a:srgbClr val="666666"/>
                </a:solidFill>
                <a:latin typeface="Arial"/>
                <a:ea typeface="Arial"/>
                <a:cs typeface="Arial"/>
                <a:sym typeface="Arial"/>
              </a:defRPr>
            </a:lvl4pPr>
            <a:lvl5pPr marL="900112" indent="-184150">
              <a:lnSpc>
                <a:spcPct val="100000"/>
              </a:lnSpc>
              <a:spcBef>
                <a:spcPts val="600"/>
              </a:spcBef>
              <a:defRPr sz="1600">
                <a:solidFill>
                  <a:srgbClr val="666666"/>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895" name="Shape 895"/>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and Two Column Text slide">
    <p:spTree>
      <p:nvGrpSpPr>
        <p:cNvPr id="1" name=""/>
        <p:cNvGrpSpPr/>
        <p:nvPr/>
      </p:nvGrpSpPr>
      <p:grpSpPr>
        <a:xfrm>
          <a:off x="0" y="0"/>
          <a:ext cx="0" cy="0"/>
          <a:chOff x="0" y="0"/>
          <a:chExt cx="0" cy="0"/>
        </a:xfrm>
      </p:grpSpPr>
      <p:sp>
        <p:nvSpPr>
          <p:cNvPr id="902" name="Shape 902"/>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903" name="Shape 903"/>
          <p:cNvSpPr>
            <a:spLocks noGrp="1"/>
          </p:cNvSpPr>
          <p:nvPr>
            <p:ph type="body" sz="half" idx="1"/>
          </p:nvPr>
        </p:nvSpPr>
        <p:spPr>
          <a:xfrm>
            <a:off x="455612" y="1196023"/>
            <a:ext cx="4060828" cy="5296852"/>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666666"/>
                </a:solidFill>
                <a:latin typeface="Arial"/>
                <a:ea typeface="Arial"/>
                <a:cs typeface="Arial"/>
                <a:sym typeface="Arial"/>
              </a:defRPr>
            </a:lvl1pPr>
            <a:lvl2pPr marL="361950" indent="-185737">
              <a:lnSpc>
                <a:spcPct val="100000"/>
              </a:lnSpc>
              <a:spcBef>
                <a:spcPts val="600"/>
              </a:spcBef>
              <a:buChar char="–"/>
              <a:defRPr sz="1600">
                <a:solidFill>
                  <a:srgbClr val="666666"/>
                </a:solidFill>
                <a:latin typeface="Arial"/>
                <a:ea typeface="Arial"/>
                <a:cs typeface="Arial"/>
                <a:sym typeface="Arial"/>
              </a:defRPr>
            </a:lvl2pPr>
            <a:lvl3pPr marL="538162" indent="-176212">
              <a:lnSpc>
                <a:spcPct val="100000"/>
              </a:lnSpc>
              <a:spcBef>
                <a:spcPts val="600"/>
              </a:spcBef>
              <a:defRPr sz="1600">
                <a:solidFill>
                  <a:srgbClr val="666666"/>
                </a:solidFill>
                <a:latin typeface="Arial"/>
                <a:ea typeface="Arial"/>
                <a:cs typeface="Arial"/>
                <a:sym typeface="Arial"/>
              </a:defRPr>
            </a:lvl3pPr>
            <a:lvl4pPr marL="715962" indent="-177800">
              <a:lnSpc>
                <a:spcPct val="100000"/>
              </a:lnSpc>
              <a:spcBef>
                <a:spcPts val="600"/>
              </a:spcBef>
              <a:buChar char="–"/>
              <a:defRPr sz="1600">
                <a:solidFill>
                  <a:srgbClr val="666666"/>
                </a:solidFill>
                <a:latin typeface="Arial"/>
                <a:ea typeface="Arial"/>
                <a:cs typeface="Arial"/>
                <a:sym typeface="Arial"/>
              </a:defRPr>
            </a:lvl4pPr>
            <a:lvl5pPr marL="900112" indent="-184150">
              <a:lnSpc>
                <a:spcPct val="100000"/>
              </a:lnSpc>
              <a:spcBef>
                <a:spcPts val="600"/>
              </a:spcBef>
              <a:defRPr sz="1600">
                <a:solidFill>
                  <a:srgbClr val="666666"/>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904" name="Shape 904"/>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nd Subtitle only">
    <p:spTree>
      <p:nvGrpSpPr>
        <p:cNvPr id="1" name=""/>
        <p:cNvGrpSpPr/>
        <p:nvPr/>
      </p:nvGrpSpPr>
      <p:grpSpPr>
        <a:xfrm>
          <a:off x="0" y="0"/>
          <a:ext cx="0" cy="0"/>
          <a:chOff x="0" y="0"/>
          <a:chExt cx="0" cy="0"/>
        </a:xfrm>
      </p:grpSpPr>
      <p:sp>
        <p:nvSpPr>
          <p:cNvPr id="911" name="Shape 911"/>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912" name="Shape 912"/>
          <p:cNvSpPr>
            <a:spLocks noGrp="1"/>
          </p:cNvSpPr>
          <p:nvPr>
            <p:ph type="body" sz="quarter" idx="1"/>
          </p:nvPr>
        </p:nvSpPr>
        <p:spPr>
          <a:xfrm>
            <a:off x="455612" y="1182020"/>
            <a:ext cx="8232776" cy="396001"/>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0" indent="0">
              <a:lnSpc>
                <a:spcPct val="100000"/>
              </a:lnSpc>
              <a:spcBef>
                <a:spcPts val="600"/>
              </a:spcBef>
              <a:buSzTx/>
              <a:buFontTx/>
              <a:buNone/>
              <a:defRPr sz="2000">
                <a:solidFill>
                  <a:srgbClr val="993399"/>
                </a:solidFill>
                <a:latin typeface="Arial"/>
                <a:ea typeface="Arial"/>
                <a:cs typeface="Arial"/>
                <a:sym typeface="Arial"/>
              </a:defRPr>
            </a:lvl1pPr>
          </a:lstStyle>
          <a:p>
            <a:r>
              <a:t>Click to edit Master text styles</a:t>
            </a:r>
          </a:p>
        </p:txBody>
      </p:sp>
      <p:sp>
        <p:nvSpPr>
          <p:cNvPr id="913" name="Shape 913"/>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20" name="Shape 920"/>
          <p:cNvSpPr>
            <a:spLocks noGrp="1"/>
          </p:cNvSpPr>
          <p:nvPr>
            <p:ph type="title"/>
          </p:nvPr>
        </p:nvSpPr>
        <p:spPr>
          <a:xfrm>
            <a:off x="455612" y="116204"/>
            <a:ext cx="8232776" cy="1002980"/>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2300">
                <a:latin typeface="Arial"/>
                <a:ea typeface="Arial"/>
                <a:cs typeface="Arial"/>
                <a:sym typeface="Arial"/>
              </a:defRPr>
            </a:lvl1pPr>
          </a:lstStyle>
          <a:p>
            <a:r>
              <a:t>Click to edit Master title style</a:t>
            </a:r>
          </a:p>
        </p:txBody>
      </p:sp>
      <p:sp>
        <p:nvSpPr>
          <p:cNvPr id="921" name="Shape 921"/>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28" name="Shape 928"/>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Master slide">
    <p:spTree>
      <p:nvGrpSpPr>
        <p:cNvPr id="1" name=""/>
        <p:cNvGrpSpPr/>
        <p:nvPr/>
      </p:nvGrpSpPr>
      <p:grpSpPr>
        <a:xfrm>
          <a:off x="0" y="0"/>
          <a:ext cx="0" cy="0"/>
          <a:chOff x="0" y="0"/>
          <a:chExt cx="0" cy="0"/>
        </a:xfrm>
      </p:grpSpPr>
      <p:sp>
        <p:nvSpPr>
          <p:cNvPr id="56" name="Shape 56"/>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57" name="Shape 57"/>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58" name="Shape 58"/>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Master Slide Title</a:t>
            </a:r>
          </a:p>
        </p:txBody>
      </p:sp>
      <p:sp>
        <p:nvSpPr>
          <p:cNvPr id="59" name="Shape 59"/>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Divider Slide 1">
    <p:bg>
      <p:bgPr>
        <a:solidFill>
          <a:srgbClr val="002266"/>
        </a:solidFill>
        <a:effectLst/>
      </p:bgPr>
    </p:bg>
    <p:spTree>
      <p:nvGrpSpPr>
        <p:cNvPr id="1" name=""/>
        <p:cNvGrpSpPr/>
        <p:nvPr/>
      </p:nvGrpSpPr>
      <p:grpSpPr>
        <a:xfrm>
          <a:off x="0" y="0"/>
          <a:ext cx="0" cy="0"/>
          <a:chOff x="0" y="0"/>
          <a:chExt cx="0" cy="0"/>
        </a:xfrm>
      </p:grpSpPr>
      <p:sp>
        <p:nvSpPr>
          <p:cNvPr id="935" name="Shape 935"/>
          <p:cNvSpPr>
            <a:spLocks noGrp="1"/>
          </p:cNvSpPr>
          <p:nvPr>
            <p:ph type="title"/>
          </p:nvPr>
        </p:nvSpPr>
        <p:spPr>
          <a:xfrm>
            <a:off x="455612" y="1154293"/>
            <a:ext cx="5155074" cy="1161493"/>
          </a:xfrm>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a:lnSpc>
                <a:spcPct val="100000"/>
              </a:lnSpc>
              <a:defRPr sz="5000">
                <a:solidFill>
                  <a:srgbClr val="FFFFFF"/>
                </a:solidFill>
                <a:latin typeface="Arial"/>
                <a:ea typeface="Arial"/>
                <a:cs typeface="Arial"/>
                <a:sym typeface="Arial"/>
              </a:defRPr>
            </a:lvl1pPr>
          </a:lstStyle>
          <a:p>
            <a:r>
              <a:t>Click to edit Master title style </a:t>
            </a:r>
          </a:p>
        </p:txBody>
      </p:sp>
      <p:sp>
        <p:nvSpPr>
          <p:cNvPr id="936" name="Shape 936"/>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
        <p:nvSpPr>
          <p:cNvPr id="937" name="Shape 937"/>
          <p:cNvSpPr/>
          <p:nvPr/>
        </p:nvSpPr>
        <p:spPr>
          <a:xfrm>
            <a:off x="6459339" y="6169281"/>
            <a:ext cx="1335271" cy="193877"/>
          </a:xfrm>
          <a:prstGeom prst="ellipse">
            <a:avLst/>
          </a:prstGeom>
          <a:solidFill>
            <a:srgbClr val="001133">
              <a:alpha val="49020"/>
            </a:srgbClr>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38" name="Shape 938"/>
          <p:cNvSpPr/>
          <p:nvPr/>
        </p:nvSpPr>
        <p:spPr>
          <a:xfrm>
            <a:off x="5714905" y="1564293"/>
            <a:ext cx="2822563" cy="4398266"/>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Divider Slide 1 - Subtitle">
    <p:bg>
      <p:bgPr>
        <a:solidFill>
          <a:srgbClr val="002266"/>
        </a:solidFill>
        <a:effectLst/>
      </p:bgPr>
    </p:bg>
    <p:spTree>
      <p:nvGrpSpPr>
        <p:cNvPr id="1" name=""/>
        <p:cNvGrpSpPr/>
        <p:nvPr/>
      </p:nvGrpSpPr>
      <p:grpSpPr>
        <a:xfrm>
          <a:off x="0" y="0"/>
          <a:ext cx="0" cy="0"/>
          <a:chOff x="0" y="0"/>
          <a:chExt cx="0" cy="0"/>
        </a:xfrm>
      </p:grpSpPr>
      <p:sp>
        <p:nvSpPr>
          <p:cNvPr id="945" name="Shape 945"/>
          <p:cNvSpPr>
            <a:spLocks noGrp="1"/>
          </p:cNvSpPr>
          <p:nvPr>
            <p:ph type="title"/>
          </p:nvPr>
        </p:nvSpPr>
        <p:spPr>
          <a:xfrm>
            <a:off x="455612" y="749080"/>
            <a:ext cx="8232776" cy="1161492"/>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FFFFFF"/>
                </a:solidFill>
                <a:latin typeface="Arial"/>
                <a:ea typeface="Arial"/>
                <a:cs typeface="Arial"/>
                <a:sym typeface="Arial"/>
              </a:defRPr>
            </a:lvl1pPr>
          </a:lstStyle>
          <a:p>
            <a:r>
              <a:t>Click to edit Master title style </a:t>
            </a:r>
          </a:p>
        </p:txBody>
      </p:sp>
      <p:sp>
        <p:nvSpPr>
          <p:cNvPr id="946" name="Shape 946"/>
          <p:cNvSpPr>
            <a:spLocks noGrp="1"/>
          </p:cNvSpPr>
          <p:nvPr>
            <p:ph type="body" idx="1"/>
          </p:nvPr>
        </p:nvSpPr>
        <p:spPr>
          <a:xfrm>
            <a:off x="455612" y="1911350"/>
            <a:ext cx="8232776" cy="4478338"/>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FFFFFF"/>
                </a:solidFill>
                <a:latin typeface="Arial"/>
                <a:ea typeface="Arial"/>
                <a:cs typeface="Arial"/>
                <a:sym typeface="Arial"/>
              </a:defRPr>
            </a:lvl1pPr>
            <a:lvl2pPr marL="361950" indent="-185737">
              <a:lnSpc>
                <a:spcPct val="100000"/>
              </a:lnSpc>
              <a:spcBef>
                <a:spcPts val="600"/>
              </a:spcBef>
              <a:buChar char="–"/>
              <a:defRPr sz="1600">
                <a:solidFill>
                  <a:srgbClr val="FFFFFF"/>
                </a:solidFill>
                <a:latin typeface="Arial"/>
                <a:ea typeface="Arial"/>
                <a:cs typeface="Arial"/>
                <a:sym typeface="Arial"/>
              </a:defRPr>
            </a:lvl2pPr>
            <a:lvl3pPr marL="538162" indent="-176212">
              <a:lnSpc>
                <a:spcPct val="100000"/>
              </a:lnSpc>
              <a:spcBef>
                <a:spcPts val="600"/>
              </a:spcBef>
              <a:defRPr sz="1600">
                <a:solidFill>
                  <a:srgbClr val="FFFFFF"/>
                </a:solidFill>
                <a:latin typeface="Arial"/>
                <a:ea typeface="Arial"/>
                <a:cs typeface="Arial"/>
                <a:sym typeface="Arial"/>
              </a:defRPr>
            </a:lvl3pPr>
            <a:lvl4pPr marL="715962" indent="-177800">
              <a:lnSpc>
                <a:spcPct val="100000"/>
              </a:lnSpc>
              <a:spcBef>
                <a:spcPts val="600"/>
              </a:spcBef>
              <a:buChar char="–"/>
              <a:defRPr sz="1600">
                <a:solidFill>
                  <a:srgbClr val="FFFFFF"/>
                </a:solidFill>
                <a:latin typeface="Arial"/>
                <a:ea typeface="Arial"/>
                <a:cs typeface="Arial"/>
                <a:sym typeface="Arial"/>
              </a:defRPr>
            </a:lvl4pPr>
            <a:lvl5pPr marL="900112" indent="-184150">
              <a:lnSpc>
                <a:spcPct val="100000"/>
              </a:lnSpc>
              <a:spcBef>
                <a:spcPts val="600"/>
              </a:spcBef>
              <a:defRPr sz="1600">
                <a:solidFill>
                  <a:srgbClr val="FFFFFF"/>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947" name="Shape 947"/>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Divider Slide 2">
    <p:bg>
      <p:bgPr>
        <a:solidFill>
          <a:srgbClr val="551155"/>
        </a:solidFill>
        <a:effectLst/>
      </p:bgPr>
    </p:bg>
    <p:spTree>
      <p:nvGrpSpPr>
        <p:cNvPr id="1" name=""/>
        <p:cNvGrpSpPr/>
        <p:nvPr/>
      </p:nvGrpSpPr>
      <p:grpSpPr>
        <a:xfrm>
          <a:off x="0" y="0"/>
          <a:ext cx="0" cy="0"/>
          <a:chOff x="0" y="0"/>
          <a:chExt cx="0" cy="0"/>
        </a:xfrm>
      </p:grpSpPr>
      <p:sp>
        <p:nvSpPr>
          <p:cNvPr id="954" name="Shape 954"/>
          <p:cNvSpPr>
            <a:spLocks noGrp="1"/>
          </p:cNvSpPr>
          <p:nvPr>
            <p:ph type="title"/>
          </p:nvPr>
        </p:nvSpPr>
        <p:spPr>
          <a:xfrm>
            <a:off x="455614" y="1157187"/>
            <a:ext cx="5021908" cy="1161493"/>
          </a:xfrm>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a:lnSpc>
                <a:spcPct val="100000"/>
              </a:lnSpc>
              <a:defRPr sz="5000">
                <a:solidFill>
                  <a:srgbClr val="FFFFFF"/>
                </a:solidFill>
                <a:latin typeface="Arial"/>
                <a:ea typeface="Arial"/>
                <a:cs typeface="Arial"/>
                <a:sym typeface="Arial"/>
              </a:defRPr>
            </a:lvl1pPr>
          </a:lstStyle>
          <a:p>
            <a:r>
              <a:t>Click to edit Master title style </a:t>
            </a:r>
          </a:p>
        </p:txBody>
      </p:sp>
      <p:sp>
        <p:nvSpPr>
          <p:cNvPr id="955" name="Shape 955"/>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
        <p:nvSpPr>
          <p:cNvPr id="956" name="Shape 956"/>
          <p:cNvSpPr/>
          <p:nvPr/>
        </p:nvSpPr>
        <p:spPr>
          <a:xfrm>
            <a:off x="6459339" y="6169281"/>
            <a:ext cx="1335271" cy="193877"/>
          </a:xfrm>
          <a:prstGeom prst="ellipse">
            <a:avLst/>
          </a:prstGeom>
          <a:solidFill>
            <a:srgbClr val="007800">
              <a:alpha val="49020"/>
            </a:srgbClr>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57" name="Shape 957"/>
          <p:cNvSpPr/>
          <p:nvPr/>
        </p:nvSpPr>
        <p:spPr>
          <a:xfrm>
            <a:off x="5714905" y="1564293"/>
            <a:ext cx="2822563" cy="4398266"/>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rgbClr val="00BBEE"/>
          </a:solidFill>
          <a:ln w="12700">
            <a:miter lim="400000"/>
          </a:ln>
        </p:spPr>
        <p:txBody>
          <a:bodyPr lIns="45719" rIns="45719"/>
          <a:lstStyle/>
          <a:p>
            <a:pPr>
              <a:defRPr>
                <a:solidFill>
                  <a:srgbClr val="FF9900"/>
                </a:solidFill>
                <a:latin typeface="Arial"/>
                <a:ea typeface="Arial"/>
                <a:cs typeface="Arial"/>
                <a:sym typeface="Arial"/>
              </a:defRPr>
            </a:pPr>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Divider Slide 2 - Subtitle">
    <p:bg>
      <p:bgPr>
        <a:solidFill>
          <a:srgbClr val="551155"/>
        </a:solidFill>
        <a:effectLst/>
      </p:bgPr>
    </p:bg>
    <p:spTree>
      <p:nvGrpSpPr>
        <p:cNvPr id="1" name=""/>
        <p:cNvGrpSpPr/>
        <p:nvPr/>
      </p:nvGrpSpPr>
      <p:grpSpPr>
        <a:xfrm>
          <a:off x="0" y="0"/>
          <a:ext cx="0" cy="0"/>
          <a:chOff x="0" y="0"/>
          <a:chExt cx="0" cy="0"/>
        </a:xfrm>
      </p:grpSpPr>
      <p:sp>
        <p:nvSpPr>
          <p:cNvPr id="964" name="Shape 964"/>
          <p:cNvSpPr>
            <a:spLocks noGrp="1"/>
          </p:cNvSpPr>
          <p:nvPr>
            <p:ph type="title"/>
          </p:nvPr>
        </p:nvSpPr>
        <p:spPr>
          <a:xfrm>
            <a:off x="455612" y="748799"/>
            <a:ext cx="8232776" cy="1161493"/>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FFFFFF"/>
                </a:solidFill>
                <a:latin typeface="Arial"/>
                <a:ea typeface="Arial"/>
                <a:cs typeface="Arial"/>
                <a:sym typeface="Arial"/>
              </a:defRPr>
            </a:lvl1pPr>
          </a:lstStyle>
          <a:p>
            <a:r>
              <a:t>Click to edit Master title style </a:t>
            </a:r>
          </a:p>
        </p:txBody>
      </p:sp>
      <p:sp>
        <p:nvSpPr>
          <p:cNvPr id="965" name="Shape 965"/>
          <p:cNvSpPr>
            <a:spLocks noGrp="1"/>
          </p:cNvSpPr>
          <p:nvPr>
            <p:ph type="body" idx="1"/>
          </p:nvPr>
        </p:nvSpPr>
        <p:spPr>
          <a:xfrm>
            <a:off x="455612" y="1909763"/>
            <a:ext cx="8232776" cy="4479926"/>
          </a:xfrm>
          <a:prstGeom prst="rect">
            <a:avLst/>
          </a:prstGeom>
          <a:extLst>
            <a:ext uri="{C572A759-6A51-4108-AA02-DFA0A04FC94B}">
              <ma14:wrappingTextBoxFlag xmlns="" xmlns:ma14="http://schemas.microsoft.com/office/mac/drawingml/2011/main" val="1"/>
            </a:ext>
          </a:extLst>
        </p:spPr>
        <p:txBody>
          <a:bodyPr lIns="0" tIns="0" rIns="0" bIns="0">
            <a:normAutofit/>
          </a:bodyPr>
          <a:lstStyle>
            <a:lvl1pPr marL="176212" indent="-176212">
              <a:lnSpc>
                <a:spcPct val="100000"/>
              </a:lnSpc>
              <a:spcBef>
                <a:spcPts val="600"/>
              </a:spcBef>
              <a:defRPr sz="1600">
                <a:solidFill>
                  <a:srgbClr val="FFFFFF"/>
                </a:solidFill>
                <a:latin typeface="Arial"/>
                <a:ea typeface="Arial"/>
                <a:cs typeface="Arial"/>
                <a:sym typeface="Arial"/>
              </a:defRPr>
            </a:lvl1pPr>
            <a:lvl2pPr marL="361950" indent="-185737">
              <a:lnSpc>
                <a:spcPct val="100000"/>
              </a:lnSpc>
              <a:spcBef>
                <a:spcPts val="600"/>
              </a:spcBef>
              <a:buChar char="–"/>
              <a:defRPr sz="1600">
                <a:solidFill>
                  <a:srgbClr val="FFFFFF"/>
                </a:solidFill>
                <a:latin typeface="Arial"/>
                <a:ea typeface="Arial"/>
                <a:cs typeface="Arial"/>
                <a:sym typeface="Arial"/>
              </a:defRPr>
            </a:lvl2pPr>
            <a:lvl3pPr marL="538162" indent="-176212">
              <a:lnSpc>
                <a:spcPct val="100000"/>
              </a:lnSpc>
              <a:spcBef>
                <a:spcPts val="600"/>
              </a:spcBef>
              <a:defRPr sz="1600">
                <a:solidFill>
                  <a:srgbClr val="FFFFFF"/>
                </a:solidFill>
                <a:latin typeface="Arial"/>
                <a:ea typeface="Arial"/>
                <a:cs typeface="Arial"/>
                <a:sym typeface="Arial"/>
              </a:defRPr>
            </a:lvl3pPr>
            <a:lvl4pPr marL="715962" indent="-177800">
              <a:lnSpc>
                <a:spcPct val="100000"/>
              </a:lnSpc>
              <a:spcBef>
                <a:spcPts val="600"/>
              </a:spcBef>
              <a:buChar char="–"/>
              <a:defRPr sz="1600">
                <a:solidFill>
                  <a:srgbClr val="FFFFFF"/>
                </a:solidFill>
                <a:latin typeface="Arial"/>
                <a:ea typeface="Arial"/>
                <a:cs typeface="Arial"/>
                <a:sym typeface="Arial"/>
              </a:defRPr>
            </a:lvl4pPr>
            <a:lvl5pPr marL="900112" indent="-184150">
              <a:lnSpc>
                <a:spcPct val="100000"/>
              </a:lnSpc>
              <a:spcBef>
                <a:spcPts val="600"/>
              </a:spcBef>
              <a:defRPr sz="1600">
                <a:solidFill>
                  <a:srgbClr val="FFFFFF"/>
                </a:solidFill>
                <a:latin typeface="Arial"/>
                <a:ea typeface="Arial"/>
                <a:cs typeface="Arial"/>
                <a:sym typeface="Arial"/>
              </a:defRPr>
            </a:lvl5pPr>
          </a:lstStyle>
          <a:p>
            <a:r>
              <a:t>Click to edit Master text styles</a:t>
            </a:r>
          </a:p>
          <a:p>
            <a:pPr lvl="1"/>
            <a:r>
              <a:t>Second level</a:t>
            </a:r>
          </a:p>
          <a:p>
            <a:pPr lvl="2"/>
            <a:r>
              <a:t>Third level</a:t>
            </a:r>
          </a:p>
          <a:p>
            <a:pPr lvl="3"/>
            <a:r>
              <a:t>Fourth level</a:t>
            </a:r>
          </a:p>
          <a:p>
            <a:pPr lvl="4"/>
            <a:r>
              <a:t>Fifth level</a:t>
            </a:r>
          </a:p>
        </p:txBody>
      </p:sp>
      <p:sp>
        <p:nvSpPr>
          <p:cNvPr id="966" name="Shape 966"/>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ivider Slide Image">
    <p:spTree>
      <p:nvGrpSpPr>
        <p:cNvPr id="1" name=""/>
        <p:cNvGrpSpPr/>
        <p:nvPr/>
      </p:nvGrpSpPr>
      <p:grpSpPr>
        <a:xfrm>
          <a:off x="0" y="0"/>
          <a:ext cx="0" cy="0"/>
          <a:chOff x="0" y="0"/>
          <a:chExt cx="0" cy="0"/>
        </a:xfrm>
      </p:grpSpPr>
      <p:sp>
        <p:nvSpPr>
          <p:cNvPr id="973" name="Shape 973"/>
          <p:cNvSpPr>
            <a:spLocks noGrp="1"/>
          </p:cNvSpPr>
          <p:nvPr>
            <p:ph type="title"/>
          </p:nvPr>
        </p:nvSpPr>
        <p:spPr>
          <a:xfrm>
            <a:off x="455612" y="748799"/>
            <a:ext cx="8232776" cy="1161493"/>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a:lnSpc>
                <a:spcPct val="100000"/>
              </a:lnSpc>
              <a:defRPr sz="3600">
                <a:solidFill>
                  <a:srgbClr val="551155"/>
                </a:solidFill>
                <a:latin typeface="Arial"/>
                <a:ea typeface="Arial"/>
                <a:cs typeface="Arial"/>
                <a:sym typeface="Arial"/>
              </a:defRPr>
            </a:lvl1pPr>
          </a:lstStyle>
          <a:p>
            <a:r>
              <a:t>Click to edit Master title style </a:t>
            </a:r>
          </a:p>
        </p:txBody>
      </p:sp>
      <p:sp>
        <p:nvSpPr>
          <p:cNvPr id="974" name="Shape 974"/>
          <p:cNvSpPr>
            <a:spLocks noGrp="1"/>
          </p:cNvSpPr>
          <p:nvPr>
            <p:ph type="sldNum" sz="quarter" idx="2"/>
          </p:nvPr>
        </p:nvSpPr>
        <p:spPr>
          <a:xfrm>
            <a:off x="8548551" y="6576218"/>
            <a:ext cx="139838" cy="127001"/>
          </a:xfrm>
          <a:prstGeom prst="rect">
            <a:avLst/>
          </a:prstGeom>
        </p:spPr>
        <p:txBody>
          <a:bodyPr lIns="0" tIns="0" rIns="0" bIns="0"/>
          <a:lstStyle>
            <a:lvl1pPr>
              <a:defRPr sz="900">
                <a:solidFill>
                  <a:srgbClr val="66666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8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982" name="Shape 982"/>
          <p:cNvSpPr>
            <a:spLocks noGrp="1"/>
          </p:cNvSpPr>
          <p:nvPr>
            <p:ph type="title"/>
          </p:nvPr>
        </p:nvSpPr>
        <p:spPr>
          <a:xfrm>
            <a:off x="1143000" y="1122362"/>
            <a:ext cx="6858000" cy="2387601"/>
          </a:xfrm>
          <a:prstGeom prst="rect">
            <a:avLst/>
          </a:prstGeom>
          <a:extLst>
            <a:ext uri="{C572A759-6A51-4108-AA02-DFA0A04FC94B}">
              <ma14:wrappingTextBoxFlag xmlns="" xmlns:ma14="http://schemas.microsoft.com/office/mac/drawingml/2011/main" val="1"/>
            </a:ext>
          </a:extLst>
        </p:spPr>
        <p:txBody>
          <a:bodyPr anchor="b">
            <a:normAutofit/>
          </a:bodyPr>
          <a:lstStyle>
            <a:lvl1pPr algn="ctr" defTabSz="685800">
              <a:defRPr sz="4500"/>
            </a:lvl1pPr>
          </a:lstStyle>
          <a:p>
            <a:r>
              <a:t>Click to edit Master title style</a:t>
            </a:r>
          </a:p>
        </p:txBody>
      </p:sp>
      <p:sp>
        <p:nvSpPr>
          <p:cNvPr id="983" name="Shape 983"/>
          <p:cNvSpPr>
            <a:spLocks noGrp="1"/>
          </p:cNvSpPr>
          <p:nvPr>
            <p:ph type="body" sz="quarter" idx="1"/>
          </p:nvPr>
        </p:nvSpPr>
        <p:spPr>
          <a:xfrm>
            <a:off x="1143000" y="3602037"/>
            <a:ext cx="6858000" cy="1655763"/>
          </a:xfrm>
          <a:prstGeom prst="rect">
            <a:avLst/>
          </a:prstGeom>
          <a:extLst>
            <a:ext uri="{C572A759-6A51-4108-AA02-DFA0A04FC94B}">
              <ma14:wrappingTextBoxFlag xmlns="" xmlns:ma14="http://schemas.microsoft.com/office/mac/drawingml/2011/main" val="1"/>
            </a:ext>
          </a:extLst>
        </p:spPr>
        <p:txBody>
          <a:bodyPr>
            <a:normAutofit/>
          </a:bodyPr>
          <a:lstStyle>
            <a:lvl1pPr marL="0" indent="0" algn="ctr" defTabSz="685800">
              <a:spcBef>
                <a:spcPts val="700"/>
              </a:spcBef>
              <a:buSzTx/>
              <a:buFontTx/>
              <a:buNone/>
              <a:defRPr sz="1800"/>
            </a:lvl1pPr>
          </a:lstStyle>
          <a:p>
            <a:r>
              <a:t>Click to edit Master subtitle style</a:t>
            </a:r>
          </a:p>
        </p:txBody>
      </p:sp>
      <p:sp>
        <p:nvSpPr>
          <p:cNvPr id="984" name="Shape 98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99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992" name="Shape 992"/>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993" name="Shape 993"/>
          <p:cNvSpPr>
            <a:spLocks noGrp="1"/>
          </p:cNvSpPr>
          <p:nvPr>
            <p:ph type="body" idx="1"/>
          </p:nvPr>
        </p:nvSpPr>
        <p:spPr>
          <a:xfrm>
            <a:off x="628650" y="1825625"/>
            <a:ext cx="7886700" cy="3840884"/>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994" name="Shape 99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00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02" name="Shape 1002"/>
          <p:cNvSpPr>
            <a:spLocks noGrp="1"/>
          </p:cNvSpPr>
          <p:nvPr>
            <p:ph type="title"/>
          </p:nvPr>
        </p:nvSpPr>
        <p:spPr>
          <a:xfrm>
            <a:off x="623887" y="1709739"/>
            <a:ext cx="7886701" cy="2852737"/>
          </a:xfrm>
          <a:prstGeom prst="rect">
            <a:avLst/>
          </a:prstGeom>
          <a:extLst>
            <a:ext uri="{C572A759-6A51-4108-AA02-DFA0A04FC94B}">
              <ma14:wrappingTextBoxFlag xmlns="" xmlns:ma14="http://schemas.microsoft.com/office/mac/drawingml/2011/main" val="1"/>
            </a:ext>
          </a:extLst>
        </p:spPr>
        <p:txBody>
          <a:bodyPr anchor="b">
            <a:normAutofit/>
          </a:bodyPr>
          <a:lstStyle>
            <a:lvl1pPr defTabSz="685800">
              <a:defRPr sz="4500"/>
            </a:lvl1pPr>
          </a:lstStyle>
          <a:p>
            <a:r>
              <a:t>Click to edit Master title style</a:t>
            </a:r>
          </a:p>
        </p:txBody>
      </p:sp>
      <p:sp>
        <p:nvSpPr>
          <p:cNvPr id="1003" name="Shape 1003"/>
          <p:cNvSpPr>
            <a:spLocks noGrp="1"/>
          </p:cNvSpPr>
          <p:nvPr>
            <p:ph type="body" sz="quarter" idx="1"/>
          </p:nvPr>
        </p:nvSpPr>
        <p:spPr>
          <a:xfrm>
            <a:off x="623887" y="4589464"/>
            <a:ext cx="7886701" cy="1500188"/>
          </a:xfrm>
          <a:prstGeom prst="rect">
            <a:avLst/>
          </a:prstGeom>
          <a:extLst>
            <a:ext uri="{C572A759-6A51-4108-AA02-DFA0A04FC94B}">
              <ma14:wrappingTextBoxFlag xmlns="" xmlns:ma14="http://schemas.microsoft.com/office/mac/drawingml/2011/main" val="1"/>
            </a:ext>
          </a:extLst>
        </p:spPr>
        <p:txBody>
          <a:bodyPr>
            <a:normAutofit/>
          </a:bodyPr>
          <a:lstStyle>
            <a:lvl1pPr marL="0" indent="0" defTabSz="685800">
              <a:spcBef>
                <a:spcPts val="700"/>
              </a:spcBef>
              <a:buSzTx/>
              <a:buFontTx/>
              <a:buNone/>
              <a:defRPr sz="1800">
                <a:solidFill>
                  <a:srgbClr val="888888"/>
                </a:solidFill>
              </a:defRPr>
            </a:lvl1pPr>
          </a:lstStyle>
          <a:p>
            <a:r>
              <a:t>Click to edit Master text styles</a:t>
            </a:r>
          </a:p>
        </p:txBody>
      </p:sp>
      <p:sp>
        <p:nvSpPr>
          <p:cNvPr id="1004" name="Shape 100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01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12" name="Shape 1012"/>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13" name="Shape 1013"/>
          <p:cNvSpPr>
            <a:spLocks noGrp="1"/>
          </p:cNvSpPr>
          <p:nvPr>
            <p:ph type="body" sz="half" idx="1"/>
          </p:nvPr>
        </p:nvSpPr>
        <p:spPr>
          <a:xfrm>
            <a:off x="628650" y="1825625"/>
            <a:ext cx="3886200" cy="4351338"/>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1014" name="Shape 101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102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22" name="Shape 1022"/>
          <p:cNvSpPr>
            <a:spLocks noGrp="1"/>
          </p:cNvSpPr>
          <p:nvPr>
            <p:ph type="title"/>
          </p:nvPr>
        </p:nvSpPr>
        <p:spPr>
          <a:xfrm>
            <a:off x="629841" y="365125"/>
            <a:ext cx="7886701"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23" name="Shape 1023"/>
          <p:cNvSpPr>
            <a:spLocks noGrp="1"/>
          </p:cNvSpPr>
          <p:nvPr>
            <p:ph type="body" sz="quarter" idx="1"/>
          </p:nvPr>
        </p:nvSpPr>
        <p:spPr>
          <a:xfrm>
            <a:off x="629841" y="1681163"/>
            <a:ext cx="3868341" cy="823913"/>
          </a:xfrm>
          <a:prstGeom prst="rect">
            <a:avLst/>
          </a:prstGeom>
          <a:extLst>
            <a:ext uri="{C572A759-6A51-4108-AA02-DFA0A04FC94B}">
              <ma14:wrappingTextBoxFlag xmlns="" xmlns:ma14="http://schemas.microsoft.com/office/mac/drawingml/2011/main" val="1"/>
            </a:ext>
          </a:extLst>
        </p:spPr>
        <p:txBody>
          <a:bodyPr anchor="b">
            <a:normAutofit/>
          </a:bodyPr>
          <a:lstStyle>
            <a:lvl1pPr marL="0" indent="0" defTabSz="685800">
              <a:spcBef>
                <a:spcPts val="700"/>
              </a:spcBef>
              <a:buSzTx/>
              <a:buFontTx/>
              <a:buNone/>
              <a:defRPr sz="1800" b="1"/>
            </a:lvl1pPr>
          </a:lstStyle>
          <a:p>
            <a:r>
              <a:t>Click to edit Master text styles</a:t>
            </a:r>
          </a:p>
        </p:txBody>
      </p:sp>
      <p:sp>
        <p:nvSpPr>
          <p:cNvPr id="1024" name="Shape 1024"/>
          <p:cNvSpPr>
            <a:spLocks noGrp="1"/>
          </p:cNvSpPr>
          <p:nvPr>
            <p:ph type="body" sz="quarter" idx="13"/>
          </p:nvPr>
        </p:nvSpPr>
        <p:spPr>
          <a:xfrm>
            <a:off x="4629149" y="1681163"/>
            <a:ext cx="3887393" cy="823913"/>
          </a:xfrm>
          <a:prstGeom prst="rect">
            <a:avLst/>
          </a:prstGeom>
        </p:spPr>
        <p:txBody>
          <a:bodyPr anchor="b">
            <a:normAutofit/>
          </a:bodyPr>
          <a:lstStyle/>
          <a:p>
            <a:pPr marL="0" indent="0" defTabSz="685800">
              <a:spcBef>
                <a:spcPts val="700"/>
              </a:spcBef>
              <a:buSzTx/>
              <a:buFontTx/>
              <a:buNone/>
              <a:defRPr sz="1800" b="1"/>
            </a:pPr>
            <a:endParaRPr/>
          </a:p>
        </p:txBody>
      </p:sp>
      <p:sp>
        <p:nvSpPr>
          <p:cNvPr id="1025" name="Shape 1025"/>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urseMap_Module1">
    <p:spTree>
      <p:nvGrpSpPr>
        <p:cNvPr id="1" name=""/>
        <p:cNvGrpSpPr/>
        <p:nvPr/>
      </p:nvGrpSpPr>
      <p:grpSpPr>
        <a:xfrm>
          <a:off x="0" y="0"/>
          <a:ext cx="0" cy="0"/>
          <a:chOff x="0" y="0"/>
          <a:chExt cx="0" cy="0"/>
        </a:xfrm>
      </p:grpSpPr>
      <p:sp>
        <p:nvSpPr>
          <p:cNvPr id="67" name="Shape 67"/>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68" name="Shape 68"/>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69" name="Shape 69"/>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70" name="Shape 70"/>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73" name="Group 73"/>
          <p:cNvGrpSpPr/>
          <p:nvPr/>
        </p:nvGrpSpPr>
        <p:grpSpPr>
          <a:xfrm>
            <a:off x="210608" y="2463313"/>
            <a:ext cx="1972638" cy="571501"/>
            <a:chOff x="0" y="0"/>
            <a:chExt cx="1972637" cy="571500"/>
          </a:xfrm>
        </p:grpSpPr>
        <p:sp>
          <p:nvSpPr>
            <p:cNvPr id="71" name="Shape 71"/>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72" name="Shape 72"/>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76" name="Group 76"/>
          <p:cNvGrpSpPr/>
          <p:nvPr/>
        </p:nvGrpSpPr>
        <p:grpSpPr>
          <a:xfrm>
            <a:off x="2441089" y="2177563"/>
            <a:ext cx="1972639" cy="571501"/>
            <a:chOff x="0" y="0"/>
            <a:chExt cx="1972637" cy="571500"/>
          </a:xfrm>
        </p:grpSpPr>
        <p:sp>
          <p:nvSpPr>
            <p:cNvPr id="74" name="Shape 74"/>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75" name="Shape 75"/>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79" name="Group 79"/>
          <p:cNvGrpSpPr/>
          <p:nvPr/>
        </p:nvGrpSpPr>
        <p:grpSpPr>
          <a:xfrm>
            <a:off x="4671571" y="1888588"/>
            <a:ext cx="1972639" cy="571501"/>
            <a:chOff x="0" y="0"/>
            <a:chExt cx="1972637" cy="571500"/>
          </a:xfrm>
        </p:grpSpPr>
        <p:sp>
          <p:nvSpPr>
            <p:cNvPr id="77" name="Shape 77"/>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78" name="Shape 78"/>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82" name="Group 82"/>
          <p:cNvGrpSpPr/>
          <p:nvPr/>
        </p:nvGrpSpPr>
        <p:grpSpPr>
          <a:xfrm>
            <a:off x="6902053" y="1523513"/>
            <a:ext cx="1972639" cy="571501"/>
            <a:chOff x="0" y="0"/>
            <a:chExt cx="1972637" cy="571500"/>
          </a:xfrm>
        </p:grpSpPr>
        <p:sp>
          <p:nvSpPr>
            <p:cNvPr id="80" name="Shape 80"/>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81" name="Shape 81"/>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94" name="Shape 94"/>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95" name="Shape 95"/>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96" name="Shape 96"/>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86" name="Table 86"/>
          <p:cNvGraphicFramePr/>
          <p:nvPr/>
        </p:nvGraphicFramePr>
        <p:xfrm>
          <a:off x="146060" y="3341080"/>
          <a:ext cx="2134007"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87" name="Shape 87"/>
          <p:cNvSpPr/>
          <p:nvPr/>
        </p:nvSpPr>
        <p:spPr>
          <a:xfrm>
            <a:off x="1196927" y="3034813"/>
            <a:ext cx="1" cy="306269"/>
          </a:xfrm>
          <a:prstGeom prst="line">
            <a:avLst/>
          </a:prstGeom>
          <a:ln w="6350">
            <a:solidFill>
              <a:srgbClr val="333F50"/>
            </a:solidFill>
            <a:prstDash val="dash"/>
            <a:miter/>
            <a:tailEnd type="triangle"/>
          </a:ln>
        </p:spPr>
        <p:txBody>
          <a:bodyPr lIns="45719" rIns="45719"/>
          <a:lstStyle/>
          <a:p>
            <a:endParaRPr/>
          </a:p>
        </p:txBody>
      </p:sp>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1032"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33" name="Shape 1033"/>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34" name="Shape 103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4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42" name="Shape 1042"/>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049"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50" name="Shape 1050"/>
          <p:cNvSpPr>
            <a:spLocks noGrp="1"/>
          </p:cNvSpPr>
          <p:nvPr>
            <p:ph type="title"/>
          </p:nvPr>
        </p:nvSpPr>
        <p:spPr>
          <a:xfrm>
            <a:off x="629841" y="457200"/>
            <a:ext cx="2949178" cy="1600200"/>
          </a:xfrm>
          <a:prstGeom prst="rect">
            <a:avLst/>
          </a:prstGeom>
          <a:extLst>
            <a:ext uri="{C572A759-6A51-4108-AA02-DFA0A04FC94B}">
              <ma14:wrappingTextBoxFlag xmlns="" xmlns:ma14="http://schemas.microsoft.com/office/mac/drawingml/2011/main" val="1"/>
            </a:ext>
          </a:extLst>
        </p:spPr>
        <p:txBody>
          <a:bodyPr anchor="b">
            <a:normAutofit/>
          </a:bodyPr>
          <a:lstStyle>
            <a:lvl1pPr defTabSz="685800">
              <a:defRPr sz="2400"/>
            </a:lvl1pPr>
          </a:lstStyle>
          <a:p>
            <a:r>
              <a:t>Click to edit Master title style</a:t>
            </a:r>
          </a:p>
        </p:txBody>
      </p:sp>
      <p:sp>
        <p:nvSpPr>
          <p:cNvPr id="1051" name="Shape 1051"/>
          <p:cNvSpPr>
            <a:spLocks noGrp="1"/>
          </p:cNvSpPr>
          <p:nvPr>
            <p:ph type="body" sz="half" idx="1"/>
          </p:nvPr>
        </p:nvSpPr>
        <p:spPr>
          <a:xfrm>
            <a:off x="3887391" y="987425"/>
            <a:ext cx="4629151" cy="4873626"/>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400"/>
            </a:lvl1pPr>
            <a:lvl2pPr marL="538842" indent="-195942" defTabSz="685800">
              <a:spcBef>
                <a:spcPts val="700"/>
              </a:spcBef>
              <a:defRPr sz="2400"/>
            </a:lvl2pPr>
            <a:lvl3pPr marL="914400" indent="-228600" defTabSz="685800">
              <a:spcBef>
                <a:spcPts val="700"/>
              </a:spcBef>
              <a:defRPr sz="2400"/>
            </a:lvl3pPr>
            <a:lvl4pPr marL="1303019" indent="-274319" defTabSz="685800">
              <a:spcBef>
                <a:spcPts val="700"/>
              </a:spcBef>
              <a:defRPr sz="2400"/>
            </a:lvl4pPr>
            <a:lvl5pPr marL="1645920" indent="-274320" defTabSz="685800">
              <a:spcBef>
                <a:spcPts val="700"/>
              </a:spcBef>
              <a:defRPr sz="2400"/>
            </a:lvl5pPr>
          </a:lstStyle>
          <a:p>
            <a:r>
              <a:t>Click to edit Master text styles</a:t>
            </a:r>
          </a:p>
          <a:p>
            <a:pPr lvl="1"/>
            <a:r>
              <a:t>Second level</a:t>
            </a:r>
          </a:p>
          <a:p>
            <a:pPr lvl="2"/>
            <a:r>
              <a:t>Third level</a:t>
            </a:r>
          </a:p>
          <a:p>
            <a:pPr lvl="3"/>
            <a:r>
              <a:t>Fourth level</a:t>
            </a:r>
          </a:p>
          <a:p>
            <a:pPr lvl="4"/>
            <a:r>
              <a:t>Fifth level</a:t>
            </a:r>
          </a:p>
        </p:txBody>
      </p:sp>
      <p:sp>
        <p:nvSpPr>
          <p:cNvPr id="1052" name="Shape 1052"/>
          <p:cNvSpPr>
            <a:spLocks noGrp="1"/>
          </p:cNvSpPr>
          <p:nvPr>
            <p:ph type="body" sz="quarter" idx="13"/>
          </p:nvPr>
        </p:nvSpPr>
        <p:spPr>
          <a:xfrm>
            <a:off x="629840" y="2057400"/>
            <a:ext cx="2949180" cy="3811588"/>
          </a:xfrm>
          <a:prstGeom prst="rect">
            <a:avLst/>
          </a:prstGeom>
        </p:spPr>
        <p:txBody>
          <a:bodyPr>
            <a:normAutofit/>
          </a:bodyPr>
          <a:lstStyle/>
          <a:p>
            <a:pPr marL="0" indent="0" defTabSz="685800">
              <a:spcBef>
                <a:spcPts val="700"/>
              </a:spcBef>
              <a:buSzTx/>
              <a:buFontTx/>
              <a:buNone/>
              <a:defRPr sz="1200"/>
            </a:pPr>
            <a:endParaRPr/>
          </a:p>
        </p:txBody>
      </p:sp>
      <p:sp>
        <p:nvSpPr>
          <p:cNvPr id="1053" name="Shape 1053"/>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060"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61" name="Shape 1061"/>
          <p:cNvSpPr>
            <a:spLocks noGrp="1"/>
          </p:cNvSpPr>
          <p:nvPr>
            <p:ph type="title"/>
          </p:nvPr>
        </p:nvSpPr>
        <p:spPr>
          <a:xfrm>
            <a:off x="629841" y="457200"/>
            <a:ext cx="2949178" cy="1600200"/>
          </a:xfrm>
          <a:prstGeom prst="rect">
            <a:avLst/>
          </a:prstGeom>
          <a:extLst>
            <a:ext uri="{C572A759-6A51-4108-AA02-DFA0A04FC94B}">
              <ma14:wrappingTextBoxFlag xmlns="" xmlns:ma14="http://schemas.microsoft.com/office/mac/drawingml/2011/main" val="1"/>
            </a:ext>
          </a:extLst>
        </p:spPr>
        <p:txBody>
          <a:bodyPr anchor="b">
            <a:normAutofit/>
          </a:bodyPr>
          <a:lstStyle>
            <a:lvl1pPr defTabSz="685800">
              <a:defRPr sz="2400"/>
            </a:lvl1pPr>
          </a:lstStyle>
          <a:p>
            <a:r>
              <a:t>Click to edit Master title style</a:t>
            </a:r>
          </a:p>
        </p:txBody>
      </p:sp>
      <p:sp>
        <p:nvSpPr>
          <p:cNvPr id="1062" name="Shape 1062"/>
          <p:cNvSpPr>
            <a:spLocks noGrp="1"/>
          </p:cNvSpPr>
          <p:nvPr>
            <p:ph type="pic" sz="half" idx="13"/>
          </p:nvPr>
        </p:nvSpPr>
        <p:spPr>
          <a:xfrm>
            <a:off x="3887391" y="987425"/>
            <a:ext cx="4629151" cy="4873626"/>
          </a:xfrm>
          <a:prstGeom prst="rect">
            <a:avLst/>
          </a:prstGeom>
        </p:spPr>
        <p:txBody>
          <a:bodyPr lIns="91439" rIns="91439"/>
          <a:lstStyle/>
          <a:p>
            <a:endParaRPr/>
          </a:p>
        </p:txBody>
      </p:sp>
      <p:sp>
        <p:nvSpPr>
          <p:cNvPr id="1063" name="Shape 1063"/>
          <p:cNvSpPr>
            <a:spLocks noGrp="1"/>
          </p:cNvSpPr>
          <p:nvPr>
            <p:ph type="body" sz="quarter" idx="1"/>
          </p:nvPr>
        </p:nvSpPr>
        <p:spPr>
          <a:xfrm>
            <a:off x="629841" y="2057400"/>
            <a:ext cx="2949178" cy="3811588"/>
          </a:xfrm>
          <a:prstGeom prst="rect">
            <a:avLst/>
          </a:prstGeom>
          <a:extLst>
            <a:ext uri="{C572A759-6A51-4108-AA02-DFA0A04FC94B}">
              <ma14:wrappingTextBoxFlag xmlns="" xmlns:ma14="http://schemas.microsoft.com/office/mac/drawingml/2011/main" val="1"/>
            </a:ext>
          </a:extLst>
        </p:spPr>
        <p:txBody>
          <a:bodyPr>
            <a:normAutofit/>
          </a:bodyPr>
          <a:lstStyle>
            <a:lvl1pPr marL="0" indent="0" defTabSz="685800">
              <a:spcBef>
                <a:spcPts val="700"/>
              </a:spcBef>
              <a:buSzTx/>
              <a:buFontTx/>
              <a:buNone/>
              <a:defRPr sz="1200"/>
            </a:lvl1pPr>
          </a:lstStyle>
          <a:p>
            <a:r>
              <a:t>Click to edit Master text styles</a:t>
            </a:r>
          </a:p>
        </p:txBody>
      </p:sp>
      <p:sp>
        <p:nvSpPr>
          <p:cNvPr id="1064" name="Shape 106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7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72" name="Shape 1072"/>
          <p:cNvSpPr>
            <a:spLocks noGrp="1"/>
          </p:cNvSpPr>
          <p:nvPr>
            <p:ph type="title"/>
          </p:nvPr>
        </p:nvSpPr>
        <p:spPr>
          <a:xfrm>
            <a:off x="628650" y="365125"/>
            <a:ext cx="7886700" cy="1325564"/>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73" name="Shape 1073"/>
          <p:cNvSpPr>
            <a:spLocks noGrp="1"/>
          </p:cNvSpPr>
          <p:nvPr>
            <p:ph type="body" idx="1"/>
          </p:nvPr>
        </p:nvSpPr>
        <p:spPr>
          <a:xfrm>
            <a:off x="628650" y="1825625"/>
            <a:ext cx="7886700" cy="3840884"/>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1074" name="Shape 107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081"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082" name="Shape 1082"/>
          <p:cNvSpPr>
            <a:spLocks noGrp="1"/>
          </p:cNvSpPr>
          <p:nvPr>
            <p:ph type="title"/>
          </p:nvPr>
        </p:nvSpPr>
        <p:spPr>
          <a:xfrm>
            <a:off x="6543675" y="365125"/>
            <a:ext cx="1971675" cy="5811838"/>
          </a:xfrm>
          <a:prstGeom prst="rect">
            <a:avLst/>
          </a:prstGeom>
          <a:extLst>
            <a:ext uri="{C572A759-6A51-4108-AA02-DFA0A04FC94B}">
              <ma14:wrappingTextBoxFlag xmlns="" xmlns:ma14="http://schemas.microsoft.com/office/mac/drawingml/2011/main" val="1"/>
            </a:ext>
          </a:extLst>
        </p:spPr>
        <p:txBody>
          <a:bodyPr>
            <a:normAutofit/>
          </a:bodyPr>
          <a:lstStyle>
            <a:lvl1pPr defTabSz="685800">
              <a:defRPr sz="3300"/>
            </a:lvl1pPr>
          </a:lstStyle>
          <a:p>
            <a:r>
              <a:t>Click to edit Master title style</a:t>
            </a:r>
          </a:p>
        </p:txBody>
      </p:sp>
      <p:sp>
        <p:nvSpPr>
          <p:cNvPr id="1083" name="Shape 1083"/>
          <p:cNvSpPr>
            <a:spLocks noGrp="1"/>
          </p:cNvSpPr>
          <p:nvPr>
            <p:ph type="body" idx="1"/>
          </p:nvPr>
        </p:nvSpPr>
        <p:spPr>
          <a:xfrm>
            <a:off x="628650" y="365125"/>
            <a:ext cx="5800725" cy="5811838"/>
          </a:xfrm>
          <a:prstGeom prst="rect">
            <a:avLst/>
          </a:prstGeom>
          <a:extLst>
            <a:ext uri="{C572A759-6A51-4108-AA02-DFA0A04FC94B}">
              <ma14:wrappingTextBoxFlag xmlns="" xmlns:ma14="http://schemas.microsoft.com/office/mac/drawingml/2011/main" val="1"/>
            </a:ext>
          </a:extLst>
        </p:spPr>
        <p:txBody>
          <a:bodyPr>
            <a:normAutofit/>
          </a:bodyPr>
          <a:lstStyle>
            <a:lvl1pPr marL="171450" indent="-171450" defTabSz="685800">
              <a:spcBef>
                <a:spcPts val="700"/>
              </a:spcBef>
              <a:defRPr sz="2100"/>
            </a:lvl1pPr>
            <a:lvl2pPr marL="542925" indent="-200025" defTabSz="685800">
              <a:spcBef>
                <a:spcPts val="700"/>
              </a:spcBef>
              <a:defRPr sz="2100"/>
            </a:lvl2pPr>
            <a:lvl3pPr marL="925830" indent="-240030" defTabSz="685800">
              <a:spcBef>
                <a:spcPts val="700"/>
              </a:spcBef>
              <a:defRPr sz="2100"/>
            </a:lvl3pPr>
            <a:lvl4pPr marL="1305657" indent="-276957" defTabSz="685800">
              <a:spcBef>
                <a:spcPts val="700"/>
              </a:spcBef>
              <a:defRPr sz="2100"/>
            </a:lvl4pPr>
            <a:lvl5pPr marL="1648557" indent="-276957" defTabSz="685800">
              <a:spcBef>
                <a:spcPts val="700"/>
              </a:spcBef>
              <a:defRPr sz="2100"/>
            </a:lvl5pPr>
          </a:lstStyle>
          <a:p>
            <a:r>
              <a:t>Click to edit Master text styles</a:t>
            </a:r>
          </a:p>
          <a:p>
            <a:pPr lvl="1"/>
            <a:r>
              <a:t>Second level</a:t>
            </a:r>
          </a:p>
          <a:p>
            <a:pPr lvl="2"/>
            <a:r>
              <a:t>Third level</a:t>
            </a:r>
          </a:p>
          <a:p>
            <a:pPr lvl="3"/>
            <a:r>
              <a:t>Fourth level</a:t>
            </a:r>
          </a:p>
          <a:p>
            <a:pPr lvl="4"/>
            <a:r>
              <a:t>Fifth level</a:t>
            </a:r>
          </a:p>
        </p:txBody>
      </p:sp>
      <p:sp>
        <p:nvSpPr>
          <p:cNvPr id="1084" name="Shape 1084"/>
          <p:cNvSpPr>
            <a:spLocks noGrp="1"/>
          </p:cNvSpPr>
          <p:nvPr>
            <p:ph type="sldNum" sz="quarter" idx="2"/>
          </p:nvPr>
        </p:nvSpPr>
        <p:spPr>
          <a:xfrm>
            <a:off x="8291328" y="6429693"/>
            <a:ext cx="224023" cy="218441"/>
          </a:xfrm>
          <a:prstGeom prst="rect">
            <a:avLst/>
          </a:prstGeom>
        </p:spPr>
        <p:txBody>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Cover Slide_Top">
    <p:spTree>
      <p:nvGrpSpPr>
        <p:cNvPr id="1" name=""/>
        <p:cNvGrpSpPr/>
        <p:nvPr/>
      </p:nvGrpSpPr>
      <p:grpSpPr>
        <a:xfrm>
          <a:off x="0" y="0"/>
          <a:ext cx="0" cy="0"/>
          <a:chOff x="0" y="0"/>
          <a:chExt cx="0" cy="0"/>
        </a:xfrm>
      </p:grpSpPr>
      <p:pic>
        <p:nvPicPr>
          <p:cNvPr id="1091" name="image9.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092" name="Shape 1092"/>
          <p:cNvSpPr>
            <a:spLocks noGrp="1"/>
          </p:cNvSpPr>
          <p:nvPr>
            <p:ph type="title"/>
          </p:nvPr>
        </p:nvSpPr>
        <p:spPr>
          <a:xfrm>
            <a:off x="457203" y="2935876"/>
            <a:ext cx="4059236" cy="996951"/>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defTabSz="685800">
              <a:lnSpc>
                <a:spcPct val="100000"/>
              </a:lnSpc>
              <a:defRPr sz="2700">
                <a:solidFill>
                  <a:schemeClr val="accent3"/>
                </a:solidFill>
              </a:defRPr>
            </a:lvl1pPr>
          </a:lstStyle>
          <a:p>
            <a:r>
              <a:t>Click to edit Master title style </a:t>
            </a:r>
          </a:p>
        </p:txBody>
      </p:sp>
      <p:sp>
        <p:nvSpPr>
          <p:cNvPr id="1093" name="Shape 1093"/>
          <p:cNvSpPr>
            <a:spLocks noGrp="1"/>
          </p:cNvSpPr>
          <p:nvPr>
            <p:ph type="body" sz="quarter" idx="1"/>
          </p:nvPr>
        </p:nvSpPr>
        <p:spPr>
          <a:xfrm>
            <a:off x="457201" y="4006601"/>
            <a:ext cx="4059236" cy="467563"/>
          </a:xfrm>
          <a:prstGeom prst="rect">
            <a:avLst/>
          </a:prstGeom>
          <a:extLst>
            <a:ext uri="{C572A759-6A51-4108-AA02-DFA0A04FC94B}">
              <ma14:wrappingTextBoxFlag xmlns="" xmlns:ma14="http://schemas.microsoft.com/office/mac/drawingml/2011/main" val="1"/>
            </a:ext>
          </a:extLst>
        </p:spPr>
        <p:txBody>
          <a:bodyPr>
            <a:normAutofit/>
          </a:bodyPr>
          <a:lstStyle>
            <a:lvl1pPr marL="0" indent="0" defTabSz="685800">
              <a:lnSpc>
                <a:spcPct val="100000"/>
              </a:lnSpc>
              <a:spcBef>
                <a:spcPts val="0"/>
              </a:spcBef>
              <a:buSzTx/>
              <a:buFontTx/>
              <a:buNone/>
              <a:defRPr sz="1500">
                <a:solidFill>
                  <a:schemeClr val="accent3"/>
                </a:solidFill>
                <a:latin typeface="Calibri Light"/>
                <a:ea typeface="Calibri Light"/>
                <a:cs typeface="Calibri Light"/>
                <a:sym typeface="Calibri Light"/>
              </a:defRPr>
            </a:lvl1pPr>
          </a:lstStyle>
          <a:p>
            <a:r>
              <a:t>Click to edit Master text styles</a:t>
            </a:r>
          </a:p>
        </p:txBody>
      </p:sp>
      <p:pic>
        <p:nvPicPr>
          <p:cNvPr id="1094" name="image10.png"/>
          <p:cNvPicPr>
            <a:picLocks noChangeAspect="1"/>
          </p:cNvPicPr>
          <p:nvPr/>
        </p:nvPicPr>
        <p:blipFill>
          <a:blip r:embed="rId3">
            <a:extLst/>
          </a:blip>
          <a:stretch>
            <a:fillRect/>
          </a:stretch>
        </p:blipFill>
        <p:spPr>
          <a:xfrm>
            <a:off x="468312" y="434669"/>
            <a:ext cx="4543201" cy="729121"/>
          </a:xfrm>
          <a:prstGeom prst="rect">
            <a:avLst/>
          </a:prstGeom>
          <a:ln w="12700">
            <a:miter lim="400000"/>
          </a:ln>
        </p:spPr>
      </p:pic>
      <p:grpSp>
        <p:nvGrpSpPr>
          <p:cNvPr id="1097" name="Group 1097"/>
          <p:cNvGrpSpPr/>
          <p:nvPr/>
        </p:nvGrpSpPr>
        <p:grpSpPr>
          <a:xfrm>
            <a:off x="5658096" y="1316929"/>
            <a:ext cx="3074396" cy="2060441"/>
            <a:chOff x="0" y="0"/>
            <a:chExt cx="3074395" cy="2060439"/>
          </a:xfrm>
        </p:grpSpPr>
        <p:sp>
          <p:nvSpPr>
            <p:cNvPr id="1095" name="Shape 1095"/>
            <p:cNvSpPr/>
            <p:nvPr/>
          </p:nvSpPr>
          <p:spPr>
            <a:xfrm>
              <a:off x="462588" y="-1"/>
              <a:ext cx="2013678" cy="2060441"/>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00A000"/>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pic>
          <p:nvPicPr>
            <p:cNvPr id="1096" name="image2.png"/>
            <p:cNvPicPr>
              <a:picLocks noChangeAspect="1"/>
            </p:cNvPicPr>
            <p:nvPr/>
          </p:nvPicPr>
          <p:blipFill>
            <a:blip r:embed="rId4">
              <a:extLst/>
            </a:blip>
            <a:stretch>
              <a:fillRect/>
            </a:stretch>
          </p:blipFill>
          <p:spPr>
            <a:xfrm>
              <a:off x="0" y="840248"/>
              <a:ext cx="3074396" cy="252001"/>
            </a:xfrm>
            <a:prstGeom prst="rect">
              <a:avLst/>
            </a:prstGeom>
            <a:ln w="12700" cap="flat">
              <a:noFill/>
              <a:miter lim="400000"/>
            </a:ln>
            <a:effectLst/>
          </p:spPr>
        </p:pic>
      </p:grpSp>
      <p:pic>
        <p:nvPicPr>
          <p:cNvPr id="1098" name="image11.png"/>
          <p:cNvPicPr>
            <a:picLocks noChangeAspect="1"/>
          </p:cNvPicPr>
          <p:nvPr/>
        </p:nvPicPr>
        <p:blipFill>
          <a:blip r:embed="rId5">
            <a:extLst/>
          </a:blip>
          <a:stretch>
            <a:fillRect/>
          </a:stretch>
        </p:blipFill>
        <p:spPr>
          <a:xfrm>
            <a:off x="4006800" y="6228002"/>
            <a:ext cx="4698001" cy="228800"/>
          </a:xfrm>
          <a:prstGeom prst="rect">
            <a:avLst/>
          </a:prstGeom>
          <a:ln w="12700">
            <a:miter lim="400000"/>
          </a:ln>
        </p:spPr>
      </p:pic>
      <p:sp>
        <p:nvSpPr>
          <p:cNvPr id="1099" name="Shape 1099"/>
          <p:cNvSpPr/>
          <p:nvPr/>
        </p:nvSpPr>
        <p:spPr>
          <a:xfrm>
            <a:off x="5007171" y="3832316"/>
            <a:ext cx="391292" cy="60973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chemeClr val="accent4"/>
          </a:solidFill>
          <a:ln w="12700">
            <a:miter lim="400000"/>
          </a:ln>
        </p:spPr>
        <p:txBody>
          <a:bodyPr lIns="45719" rIns="45719"/>
          <a:lstStyle/>
          <a:p>
            <a:pPr>
              <a:defRPr sz="1300">
                <a:solidFill>
                  <a:srgbClr val="FF9900"/>
                </a:solidFill>
              </a:defRPr>
            </a:pPr>
            <a:endParaRPr/>
          </a:p>
        </p:txBody>
      </p:sp>
      <p:sp>
        <p:nvSpPr>
          <p:cNvPr id="1100" name="Shape 1100"/>
          <p:cNvSpPr/>
          <p:nvPr/>
        </p:nvSpPr>
        <p:spPr>
          <a:xfrm>
            <a:off x="6247374" y="3512892"/>
            <a:ext cx="293406" cy="45720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chemeClr val="accent4"/>
          </a:solidFill>
          <a:ln w="12700">
            <a:miter lim="400000"/>
          </a:ln>
        </p:spPr>
        <p:txBody>
          <a:bodyPr lIns="45719" rIns="45719"/>
          <a:lstStyle/>
          <a:p>
            <a:pPr>
              <a:defRPr sz="1300">
                <a:solidFill>
                  <a:srgbClr val="FF9900"/>
                </a:solidFill>
              </a:defRPr>
            </a:pPr>
            <a:endParaRPr/>
          </a:p>
        </p:txBody>
      </p:sp>
      <p:sp>
        <p:nvSpPr>
          <p:cNvPr id="1101" name="Shape 1101"/>
          <p:cNvSpPr/>
          <p:nvPr/>
        </p:nvSpPr>
        <p:spPr>
          <a:xfrm>
            <a:off x="7389690" y="3173149"/>
            <a:ext cx="234726" cy="365761"/>
          </a:xfrm>
          <a:custGeom>
            <a:avLst/>
            <a:gdLst/>
            <a:ahLst/>
            <a:cxnLst>
              <a:cxn ang="0">
                <a:pos x="wd2" y="hd2"/>
              </a:cxn>
              <a:cxn ang="5400000">
                <a:pos x="wd2" y="hd2"/>
              </a:cxn>
              <a:cxn ang="10800000">
                <a:pos x="wd2" y="hd2"/>
              </a:cxn>
              <a:cxn ang="16200000">
                <a:pos x="wd2" y="hd2"/>
              </a:cxn>
            </a:cxnLst>
            <a:rect l="0" t="0" r="r" b="b"/>
            <a:pathLst>
              <a:path w="21600" h="21600" extrusionOk="0">
                <a:moveTo>
                  <a:pt x="8519" y="15168"/>
                </a:moveTo>
                <a:lnTo>
                  <a:pt x="10783" y="18953"/>
                </a:lnTo>
                <a:lnTo>
                  <a:pt x="10791" y="18931"/>
                </a:lnTo>
                <a:lnTo>
                  <a:pt x="10826" y="18880"/>
                </a:lnTo>
                <a:lnTo>
                  <a:pt x="10887" y="18791"/>
                </a:lnTo>
                <a:lnTo>
                  <a:pt x="10957" y="18673"/>
                </a:lnTo>
                <a:lnTo>
                  <a:pt x="11045" y="18527"/>
                </a:lnTo>
                <a:lnTo>
                  <a:pt x="11150" y="18359"/>
                </a:lnTo>
                <a:lnTo>
                  <a:pt x="11263" y="18174"/>
                </a:lnTo>
                <a:lnTo>
                  <a:pt x="11377" y="17978"/>
                </a:lnTo>
                <a:lnTo>
                  <a:pt x="11656" y="17529"/>
                </a:lnTo>
                <a:lnTo>
                  <a:pt x="11787" y="17299"/>
                </a:lnTo>
                <a:lnTo>
                  <a:pt x="11927" y="17064"/>
                </a:lnTo>
                <a:lnTo>
                  <a:pt x="12076" y="16828"/>
                </a:lnTo>
                <a:lnTo>
                  <a:pt x="12216" y="16593"/>
                </a:lnTo>
                <a:lnTo>
                  <a:pt x="12347" y="16368"/>
                </a:lnTo>
                <a:lnTo>
                  <a:pt x="12478" y="16155"/>
                </a:lnTo>
                <a:lnTo>
                  <a:pt x="12600" y="15948"/>
                </a:lnTo>
                <a:lnTo>
                  <a:pt x="12714" y="15763"/>
                </a:lnTo>
                <a:lnTo>
                  <a:pt x="12818" y="15594"/>
                </a:lnTo>
                <a:lnTo>
                  <a:pt x="12897" y="15454"/>
                </a:lnTo>
                <a:lnTo>
                  <a:pt x="12976" y="15342"/>
                </a:lnTo>
                <a:lnTo>
                  <a:pt x="13028" y="15252"/>
                </a:lnTo>
                <a:lnTo>
                  <a:pt x="13054" y="15191"/>
                </a:lnTo>
                <a:lnTo>
                  <a:pt x="13072" y="15168"/>
                </a:lnTo>
                <a:lnTo>
                  <a:pt x="8519" y="15168"/>
                </a:lnTo>
                <a:close/>
                <a:moveTo>
                  <a:pt x="10783" y="4587"/>
                </a:moveTo>
                <a:lnTo>
                  <a:pt x="10267" y="4609"/>
                </a:lnTo>
                <a:lnTo>
                  <a:pt x="9769" y="4671"/>
                </a:lnTo>
                <a:lnTo>
                  <a:pt x="9288" y="4778"/>
                </a:lnTo>
                <a:lnTo>
                  <a:pt x="8843" y="4918"/>
                </a:lnTo>
                <a:lnTo>
                  <a:pt x="8441" y="5097"/>
                </a:lnTo>
                <a:lnTo>
                  <a:pt x="8065" y="5305"/>
                </a:lnTo>
                <a:lnTo>
                  <a:pt x="7742" y="5540"/>
                </a:lnTo>
                <a:lnTo>
                  <a:pt x="7471" y="5804"/>
                </a:lnTo>
                <a:lnTo>
                  <a:pt x="7235" y="6090"/>
                </a:lnTo>
                <a:lnTo>
                  <a:pt x="7078" y="6393"/>
                </a:lnTo>
                <a:lnTo>
                  <a:pt x="6973" y="6712"/>
                </a:lnTo>
                <a:lnTo>
                  <a:pt x="6938" y="7054"/>
                </a:lnTo>
                <a:lnTo>
                  <a:pt x="6973" y="7391"/>
                </a:lnTo>
                <a:lnTo>
                  <a:pt x="7078" y="7705"/>
                </a:lnTo>
                <a:lnTo>
                  <a:pt x="7235" y="8013"/>
                </a:lnTo>
                <a:lnTo>
                  <a:pt x="7471" y="8299"/>
                </a:lnTo>
                <a:lnTo>
                  <a:pt x="7742" y="8557"/>
                </a:lnTo>
                <a:lnTo>
                  <a:pt x="8065" y="8798"/>
                </a:lnTo>
                <a:lnTo>
                  <a:pt x="8441" y="9006"/>
                </a:lnTo>
                <a:lnTo>
                  <a:pt x="8843" y="9179"/>
                </a:lnTo>
                <a:lnTo>
                  <a:pt x="9288" y="9325"/>
                </a:lnTo>
                <a:lnTo>
                  <a:pt x="9769" y="9432"/>
                </a:lnTo>
                <a:lnTo>
                  <a:pt x="10267" y="9499"/>
                </a:lnTo>
                <a:lnTo>
                  <a:pt x="10783" y="9516"/>
                </a:lnTo>
                <a:lnTo>
                  <a:pt x="11307" y="9499"/>
                </a:lnTo>
                <a:lnTo>
                  <a:pt x="11814" y="9432"/>
                </a:lnTo>
                <a:lnTo>
                  <a:pt x="12285" y="9325"/>
                </a:lnTo>
                <a:lnTo>
                  <a:pt x="12731" y="9179"/>
                </a:lnTo>
                <a:lnTo>
                  <a:pt x="13142" y="9006"/>
                </a:lnTo>
                <a:lnTo>
                  <a:pt x="13509" y="8798"/>
                </a:lnTo>
                <a:lnTo>
                  <a:pt x="13832" y="8557"/>
                </a:lnTo>
                <a:lnTo>
                  <a:pt x="14112" y="8299"/>
                </a:lnTo>
                <a:lnTo>
                  <a:pt x="14339" y="8013"/>
                </a:lnTo>
                <a:lnTo>
                  <a:pt x="14496" y="7705"/>
                </a:lnTo>
                <a:lnTo>
                  <a:pt x="14601" y="7391"/>
                </a:lnTo>
                <a:lnTo>
                  <a:pt x="14636" y="7054"/>
                </a:lnTo>
                <a:lnTo>
                  <a:pt x="14601" y="6712"/>
                </a:lnTo>
                <a:lnTo>
                  <a:pt x="14496" y="6393"/>
                </a:lnTo>
                <a:lnTo>
                  <a:pt x="14339" y="6090"/>
                </a:lnTo>
                <a:lnTo>
                  <a:pt x="14112" y="5804"/>
                </a:lnTo>
                <a:lnTo>
                  <a:pt x="13832" y="5540"/>
                </a:lnTo>
                <a:lnTo>
                  <a:pt x="13509" y="5305"/>
                </a:lnTo>
                <a:lnTo>
                  <a:pt x="13142" y="5097"/>
                </a:lnTo>
                <a:lnTo>
                  <a:pt x="12731" y="4918"/>
                </a:lnTo>
                <a:lnTo>
                  <a:pt x="12285" y="4778"/>
                </a:lnTo>
                <a:lnTo>
                  <a:pt x="11814" y="4671"/>
                </a:lnTo>
                <a:lnTo>
                  <a:pt x="11307" y="4609"/>
                </a:lnTo>
                <a:lnTo>
                  <a:pt x="10783" y="4587"/>
                </a:lnTo>
                <a:close/>
                <a:moveTo>
                  <a:pt x="10826" y="0"/>
                </a:moveTo>
                <a:lnTo>
                  <a:pt x="11639" y="11"/>
                </a:lnTo>
                <a:lnTo>
                  <a:pt x="12434" y="73"/>
                </a:lnTo>
                <a:lnTo>
                  <a:pt x="13220" y="168"/>
                </a:lnTo>
                <a:lnTo>
                  <a:pt x="13989" y="297"/>
                </a:lnTo>
                <a:lnTo>
                  <a:pt x="14732" y="460"/>
                </a:lnTo>
                <a:lnTo>
                  <a:pt x="15449" y="656"/>
                </a:lnTo>
                <a:lnTo>
                  <a:pt x="16148" y="886"/>
                </a:lnTo>
                <a:lnTo>
                  <a:pt x="16820" y="1150"/>
                </a:lnTo>
                <a:lnTo>
                  <a:pt x="17458" y="1436"/>
                </a:lnTo>
                <a:lnTo>
                  <a:pt x="18052" y="1744"/>
                </a:lnTo>
                <a:lnTo>
                  <a:pt x="18629" y="2080"/>
                </a:lnTo>
                <a:lnTo>
                  <a:pt x="19153" y="2450"/>
                </a:lnTo>
                <a:lnTo>
                  <a:pt x="19634" y="2832"/>
                </a:lnTo>
                <a:lnTo>
                  <a:pt x="20071" y="3236"/>
                </a:lnTo>
                <a:lnTo>
                  <a:pt x="20455" y="3662"/>
                </a:lnTo>
                <a:lnTo>
                  <a:pt x="20787" y="4110"/>
                </a:lnTo>
                <a:lnTo>
                  <a:pt x="21076" y="4564"/>
                </a:lnTo>
                <a:lnTo>
                  <a:pt x="21303" y="5041"/>
                </a:lnTo>
                <a:lnTo>
                  <a:pt x="21460" y="5535"/>
                </a:lnTo>
                <a:lnTo>
                  <a:pt x="21565" y="6034"/>
                </a:lnTo>
                <a:lnTo>
                  <a:pt x="21600" y="6544"/>
                </a:lnTo>
                <a:lnTo>
                  <a:pt x="21574" y="6819"/>
                </a:lnTo>
                <a:lnTo>
                  <a:pt x="21521" y="7116"/>
                </a:lnTo>
                <a:lnTo>
                  <a:pt x="21443" y="7436"/>
                </a:lnTo>
                <a:lnTo>
                  <a:pt x="21312" y="7778"/>
                </a:lnTo>
                <a:lnTo>
                  <a:pt x="21163" y="8148"/>
                </a:lnTo>
                <a:lnTo>
                  <a:pt x="20997" y="8535"/>
                </a:lnTo>
                <a:lnTo>
                  <a:pt x="20787" y="8933"/>
                </a:lnTo>
                <a:lnTo>
                  <a:pt x="20560" y="9348"/>
                </a:lnTo>
                <a:lnTo>
                  <a:pt x="20307" y="9785"/>
                </a:lnTo>
                <a:lnTo>
                  <a:pt x="20036" y="10228"/>
                </a:lnTo>
                <a:lnTo>
                  <a:pt x="19748" y="10688"/>
                </a:lnTo>
                <a:lnTo>
                  <a:pt x="19442" y="11153"/>
                </a:lnTo>
                <a:lnTo>
                  <a:pt x="19118" y="11624"/>
                </a:lnTo>
                <a:lnTo>
                  <a:pt x="12714" y="21600"/>
                </a:lnTo>
                <a:lnTo>
                  <a:pt x="8817" y="21600"/>
                </a:lnTo>
                <a:lnTo>
                  <a:pt x="2184" y="11176"/>
                </a:lnTo>
                <a:lnTo>
                  <a:pt x="1879" y="10710"/>
                </a:lnTo>
                <a:lnTo>
                  <a:pt x="1582" y="10250"/>
                </a:lnTo>
                <a:lnTo>
                  <a:pt x="1302" y="9802"/>
                </a:lnTo>
                <a:lnTo>
                  <a:pt x="1049" y="9370"/>
                </a:lnTo>
                <a:lnTo>
                  <a:pt x="813" y="8944"/>
                </a:lnTo>
                <a:lnTo>
                  <a:pt x="603" y="8540"/>
                </a:lnTo>
                <a:lnTo>
                  <a:pt x="437" y="8159"/>
                </a:lnTo>
                <a:lnTo>
                  <a:pt x="271" y="7794"/>
                </a:lnTo>
                <a:lnTo>
                  <a:pt x="157" y="7441"/>
                </a:lnTo>
                <a:lnTo>
                  <a:pt x="70" y="7116"/>
                </a:lnTo>
                <a:lnTo>
                  <a:pt x="9" y="6819"/>
                </a:lnTo>
                <a:lnTo>
                  <a:pt x="0" y="6544"/>
                </a:lnTo>
                <a:lnTo>
                  <a:pt x="35" y="6034"/>
                </a:lnTo>
                <a:lnTo>
                  <a:pt x="140" y="5535"/>
                </a:lnTo>
                <a:lnTo>
                  <a:pt x="297" y="5041"/>
                </a:lnTo>
                <a:lnTo>
                  <a:pt x="524" y="4564"/>
                </a:lnTo>
                <a:lnTo>
                  <a:pt x="813" y="4110"/>
                </a:lnTo>
                <a:lnTo>
                  <a:pt x="1153" y="3662"/>
                </a:lnTo>
                <a:lnTo>
                  <a:pt x="1547" y="3236"/>
                </a:lnTo>
                <a:lnTo>
                  <a:pt x="1975" y="2832"/>
                </a:lnTo>
                <a:lnTo>
                  <a:pt x="2473" y="2450"/>
                </a:lnTo>
                <a:lnTo>
                  <a:pt x="2997" y="2080"/>
                </a:lnTo>
                <a:lnTo>
                  <a:pt x="3565" y="1744"/>
                </a:lnTo>
                <a:lnTo>
                  <a:pt x="4177" y="1436"/>
                </a:lnTo>
                <a:lnTo>
                  <a:pt x="4815" y="1150"/>
                </a:lnTo>
                <a:lnTo>
                  <a:pt x="5487" y="886"/>
                </a:lnTo>
                <a:lnTo>
                  <a:pt x="6195" y="656"/>
                </a:lnTo>
                <a:lnTo>
                  <a:pt x="6920" y="460"/>
                </a:lnTo>
                <a:lnTo>
                  <a:pt x="7672" y="297"/>
                </a:lnTo>
                <a:lnTo>
                  <a:pt x="8441" y="168"/>
                </a:lnTo>
                <a:lnTo>
                  <a:pt x="9227" y="73"/>
                </a:lnTo>
                <a:lnTo>
                  <a:pt x="10014" y="11"/>
                </a:lnTo>
                <a:lnTo>
                  <a:pt x="10826" y="0"/>
                </a:lnTo>
                <a:close/>
              </a:path>
            </a:pathLst>
          </a:custGeom>
          <a:solidFill>
            <a:schemeClr val="accent4"/>
          </a:solidFill>
          <a:ln w="12700">
            <a:miter lim="400000"/>
          </a:ln>
        </p:spPr>
        <p:txBody>
          <a:bodyPr lIns="45719" rIns="45719"/>
          <a:lstStyle/>
          <a:p>
            <a:pPr>
              <a:defRPr sz="1300">
                <a:solidFill>
                  <a:srgbClr val="FF9900"/>
                </a:solidFill>
              </a:defRPr>
            </a:pPr>
            <a:endParaRPr/>
          </a:p>
        </p:txBody>
      </p:sp>
      <p:sp>
        <p:nvSpPr>
          <p:cNvPr id="1102" name="Shape 1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1109"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110" name="Shape 1110"/>
          <p:cNvSpPr/>
          <p:nvPr/>
        </p:nvSpPr>
        <p:spPr>
          <a:xfrm>
            <a:off x="397058" y="1241945"/>
            <a:ext cx="8746944" cy="3"/>
          </a:xfrm>
          <a:prstGeom prst="line">
            <a:avLst/>
          </a:prstGeom>
          <a:solidFill>
            <a:srgbClr val="66AA44"/>
          </a:solidFill>
          <a:ln>
            <a:solidFill>
              <a:srgbClr val="FF9900"/>
            </a:solidFill>
          </a:ln>
        </p:spPr>
        <p:txBody>
          <a:bodyPr lIns="45719" rIns="45719"/>
          <a:lstStyle/>
          <a:p>
            <a:endParaRPr/>
          </a:p>
        </p:txBody>
      </p:sp>
      <p:sp>
        <p:nvSpPr>
          <p:cNvPr id="1111" name="Shape 1111"/>
          <p:cNvSpPr>
            <a:spLocks noGrp="1"/>
          </p:cNvSpPr>
          <p:nvPr>
            <p:ph type="body" idx="1"/>
          </p:nvPr>
        </p:nvSpPr>
        <p:spPr>
          <a:xfrm>
            <a:off x="342468" y="1578277"/>
            <a:ext cx="8380230" cy="4789562"/>
          </a:xfrm>
          <a:prstGeom prst="rect">
            <a:avLst/>
          </a:prstGeom>
          <a:extLst>
            <a:ext uri="{C572A759-6A51-4108-AA02-DFA0A04FC94B}">
              <ma14:wrappingTextBoxFlag xmlns="" xmlns:ma14="http://schemas.microsoft.com/office/mac/drawingml/2011/main" val="1"/>
            </a:ext>
          </a:extLst>
        </p:spPr>
        <p:txBody>
          <a:bodyPr lIns="44450" tIns="44450" rIns="44450" bIns="44450">
            <a:normAutofit/>
          </a:bodyPr>
          <a:lstStyle>
            <a:lvl1pPr marL="132158" indent="-132158" defTabSz="685800">
              <a:spcBef>
                <a:spcPts val="800"/>
              </a:spcBef>
              <a:buClr>
                <a:srgbClr val="000000"/>
              </a:buClr>
              <a:buFontTx/>
              <a:defRPr sz="1800"/>
            </a:lvl1pPr>
            <a:lvl2pPr marL="392906" indent="-257175" defTabSz="685800">
              <a:spcBef>
                <a:spcPts val="800"/>
              </a:spcBef>
              <a:buClr>
                <a:srgbClr val="000000"/>
              </a:buClr>
              <a:buFontTx/>
              <a:defRPr sz="1800"/>
            </a:lvl2pPr>
            <a:lvl3pPr marL="497919" indent="-151447" defTabSz="685800">
              <a:spcBef>
                <a:spcPts val="800"/>
              </a:spcBef>
              <a:buClr>
                <a:srgbClr val="000000"/>
              </a:buClr>
              <a:buFontTx/>
              <a:defRPr sz="1800"/>
            </a:lvl3pPr>
            <a:lvl4pPr marL="709213" indent="-227012" defTabSz="685800">
              <a:spcBef>
                <a:spcPts val="800"/>
              </a:spcBef>
              <a:buClr>
                <a:srgbClr val="000000"/>
              </a:buClr>
              <a:buFontTx/>
              <a:defRPr sz="1800"/>
            </a:lvl4pPr>
            <a:lvl5pPr marL="823912" indent="-166687" defTabSz="685800">
              <a:spcBef>
                <a:spcPts val="800"/>
              </a:spcBef>
              <a:buClr>
                <a:srgbClr val="000000"/>
              </a:buClr>
              <a:buFontTx/>
              <a:defRPr sz="1800"/>
            </a:lvl5pPr>
          </a:lstStyle>
          <a:p>
            <a:r>
              <a:t>Body Level One</a:t>
            </a:r>
          </a:p>
          <a:p>
            <a:pPr lvl="1"/>
            <a:r>
              <a:t>Body Level Two</a:t>
            </a:r>
          </a:p>
          <a:p>
            <a:pPr lvl="2"/>
            <a:r>
              <a:t>Body Level Three</a:t>
            </a:r>
          </a:p>
          <a:p>
            <a:pPr lvl="3"/>
            <a:r>
              <a:t>Body Level Four</a:t>
            </a:r>
          </a:p>
          <a:p>
            <a:pPr lvl="4"/>
            <a:r>
              <a:t>Body Level Five</a:t>
            </a:r>
          </a:p>
        </p:txBody>
      </p:sp>
      <p:sp>
        <p:nvSpPr>
          <p:cNvPr id="1112" name="Shape 1112"/>
          <p:cNvSpPr>
            <a:spLocks noGrp="1"/>
          </p:cNvSpPr>
          <p:nvPr>
            <p:ph type="sldNum" sz="quarter" idx="2"/>
          </p:nvPr>
        </p:nvSpPr>
        <p:spPr>
          <a:xfrm>
            <a:off x="8663412" y="6578600"/>
            <a:ext cx="194841" cy="203201"/>
          </a:xfrm>
          <a:prstGeom prst="rect">
            <a:avLst/>
          </a:prstGeom>
        </p:spPr>
        <p:txBody>
          <a:bodyPr lIns="44450" tIns="44450" rIns="44450" bIns="44450" anchor="b"/>
          <a:lstStyle>
            <a:lvl1pPr>
              <a:defRPr sz="7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Title and Table">
    <p:spTree>
      <p:nvGrpSpPr>
        <p:cNvPr id="1" name=""/>
        <p:cNvGrpSpPr/>
        <p:nvPr/>
      </p:nvGrpSpPr>
      <p:grpSpPr>
        <a:xfrm>
          <a:off x="0" y="0"/>
          <a:ext cx="0" cy="0"/>
          <a:chOff x="0" y="0"/>
          <a:chExt cx="0" cy="0"/>
        </a:xfrm>
      </p:grpSpPr>
      <p:pic>
        <p:nvPicPr>
          <p:cNvPr id="1119" name="image12.jpeg"/>
          <p:cNvPicPr>
            <a:picLocks noChangeAspect="1"/>
          </p:cNvPicPr>
          <p:nvPr/>
        </p:nvPicPr>
        <p:blipFill>
          <a:blip r:embed="rId2">
            <a:extLst/>
          </a:blip>
          <a:stretch>
            <a:fillRect/>
          </a:stretch>
        </p:blipFill>
        <p:spPr>
          <a:xfrm>
            <a:off x="0" y="5666509"/>
            <a:ext cx="9144000" cy="1191492"/>
          </a:xfrm>
          <a:prstGeom prst="rect">
            <a:avLst/>
          </a:prstGeom>
          <a:ln w="12700">
            <a:miter lim="400000"/>
          </a:ln>
        </p:spPr>
      </p:pic>
      <p:sp>
        <p:nvSpPr>
          <p:cNvPr id="1120" name="Shape 1120"/>
          <p:cNvSpPr/>
          <p:nvPr/>
        </p:nvSpPr>
        <p:spPr>
          <a:xfrm>
            <a:off x="397058" y="1241945"/>
            <a:ext cx="8746944" cy="3"/>
          </a:xfrm>
          <a:prstGeom prst="line">
            <a:avLst/>
          </a:prstGeom>
          <a:solidFill>
            <a:srgbClr val="66AA44"/>
          </a:solidFill>
          <a:ln>
            <a:solidFill>
              <a:srgbClr val="FF9900"/>
            </a:solidFill>
          </a:ln>
        </p:spPr>
        <p:txBody>
          <a:bodyPr lIns="45719" rIns="45719"/>
          <a:lstStyle/>
          <a:p>
            <a:endParaRPr/>
          </a:p>
        </p:txBody>
      </p:sp>
      <p:sp>
        <p:nvSpPr>
          <p:cNvPr id="1121" name="Shape 1121"/>
          <p:cNvSpPr>
            <a:spLocks noGrp="1"/>
          </p:cNvSpPr>
          <p:nvPr>
            <p:ph type="title"/>
          </p:nvPr>
        </p:nvSpPr>
        <p:spPr>
          <a:xfrm>
            <a:off x="276225" y="0"/>
            <a:ext cx="6784976" cy="1340768"/>
          </a:xfrm>
          <a:prstGeom prst="rect">
            <a:avLst/>
          </a:prstGeom>
          <a:extLst>
            <a:ext uri="{C572A759-6A51-4108-AA02-DFA0A04FC94B}">
              <ma14:wrappingTextBoxFlag xmlns="" xmlns:ma14="http://schemas.microsoft.com/office/mac/drawingml/2011/main" val="1"/>
            </a:ext>
          </a:extLst>
        </p:spPr>
        <p:txBody>
          <a:bodyPr lIns="0" tIns="0" rIns="0" bIns="0" anchor="b">
            <a:normAutofit/>
          </a:bodyPr>
          <a:lstStyle>
            <a:lvl1pPr defTabSz="685800">
              <a:lnSpc>
                <a:spcPct val="95000"/>
              </a:lnSpc>
              <a:defRPr sz="2400" b="1">
                <a:solidFill>
                  <a:srgbClr val="FF9900"/>
                </a:solidFill>
                <a:latin typeface="+mn-lt"/>
                <a:ea typeface="+mn-ea"/>
                <a:cs typeface="+mn-cs"/>
                <a:sym typeface="Calibri"/>
              </a:defRPr>
            </a:lvl1pPr>
          </a:lstStyle>
          <a:p>
            <a:r>
              <a:t>Title Text</a:t>
            </a:r>
          </a:p>
        </p:txBody>
      </p:sp>
      <p:sp>
        <p:nvSpPr>
          <p:cNvPr id="1122" name="Shape 1122"/>
          <p:cNvSpPr>
            <a:spLocks noGrp="1"/>
          </p:cNvSpPr>
          <p:nvPr>
            <p:ph type="sldNum" sz="quarter" idx="2"/>
          </p:nvPr>
        </p:nvSpPr>
        <p:spPr>
          <a:xfrm>
            <a:off x="8663412" y="6578600"/>
            <a:ext cx="194841" cy="203201"/>
          </a:xfrm>
          <a:prstGeom prst="rect">
            <a:avLst/>
          </a:prstGeom>
        </p:spPr>
        <p:txBody>
          <a:bodyPr lIns="44450" tIns="44450" rIns="44450" bIns="44450" anchor="b"/>
          <a:lstStyle>
            <a:lvl1pPr>
              <a:defRPr sz="7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urseMap_Module2">
    <p:spTree>
      <p:nvGrpSpPr>
        <p:cNvPr id="1" name=""/>
        <p:cNvGrpSpPr/>
        <p:nvPr/>
      </p:nvGrpSpPr>
      <p:grpSpPr>
        <a:xfrm>
          <a:off x="0" y="0"/>
          <a:ext cx="0" cy="0"/>
          <a:chOff x="0" y="0"/>
          <a:chExt cx="0" cy="0"/>
        </a:xfrm>
      </p:grpSpPr>
      <p:sp>
        <p:nvSpPr>
          <p:cNvPr id="98" name="Shape 98"/>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99" name="Shape 99"/>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00" name="Shape 100"/>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01" name="Shape 101"/>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104" name="Group 104"/>
          <p:cNvGrpSpPr/>
          <p:nvPr/>
        </p:nvGrpSpPr>
        <p:grpSpPr>
          <a:xfrm>
            <a:off x="210608" y="2463313"/>
            <a:ext cx="1972638" cy="571501"/>
            <a:chOff x="0" y="0"/>
            <a:chExt cx="1972637" cy="571500"/>
          </a:xfrm>
        </p:grpSpPr>
        <p:sp>
          <p:nvSpPr>
            <p:cNvPr id="102" name="Shape 102"/>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03" name="Shape 103"/>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107" name="Group 107"/>
          <p:cNvGrpSpPr/>
          <p:nvPr/>
        </p:nvGrpSpPr>
        <p:grpSpPr>
          <a:xfrm>
            <a:off x="2441089" y="2177563"/>
            <a:ext cx="1972639" cy="571501"/>
            <a:chOff x="0" y="0"/>
            <a:chExt cx="1972637" cy="571500"/>
          </a:xfrm>
        </p:grpSpPr>
        <p:sp>
          <p:nvSpPr>
            <p:cNvPr id="105" name="Shape 105"/>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106" name="Shape 106"/>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110" name="Group 110"/>
          <p:cNvGrpSpPr/>
          <p:nvPr/>
        </p:nvGrpSpPr>
        <p:grpSpPr>
          <a:xfrm>
            <a:off x="4671571" y="1888588"/>
            <a:ext cx="1972639" cy="571501"/>
            <a:chOff x="0" y="0"/>
            <a:chExt cx="1972637" cy="571500"/>
          </a:xfrm>
        </p:grpSpPr>
        <p:sp>
          <p:nvSpPr>
            <p:cNvPr id="108" name="Shape 108"/>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09" name="Shape 109"/>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113" name="Group 113"/>
          <p:cNvGrpSpPr/>
          <p:nvPr/>
        </p:nvGrpSpPr>
        <p:grpSpPr>
          <a:xfrm>
            <a:off x="6902053" y="1523513"/>
            <a:ext cx="1972639" cy="571501"/>
            <a:chOff x="0" y="0"/>
            <a:chExt cx="1972637" cy="571500"/>
          </a:xfrm>
        </p:grpSpPr>
        <p:sp>
          <p:nvSpPr>
            <p:cNvPr id="111" name="Shape 111"/>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12" name="Shape 112"/>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125" name="Shape 125"/>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126" name="Shape 126"/>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127" name="Shape 127"/>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117" name="Table 117"/>
          <p:cNvGraphicFramePr/>
          <p:nvPr/>
        </p:nvGraphicFramePr>
        <p:xfrm>
          <a:off x="2386952" y="3341080"/>
          <a:ext cx="2134008"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118" name="Shape 118"/>
          <p:cNvSpPr/>
          <p:nvPr/>
        </p:nvSpPr>
        <p:spPr>
          <a:xfrm>
            <a:off x="3427409" y="2749062"/>
            <a:ext cx="1" cy="592020"/>
          </a:xfrm>
          <a:prstGeom prst="line">
            <a:avLst/>
          </a:prstGeom>
          <a:ln w="6350">
            <a:solidFill>
              <a:srgbClr val="333F50"/>
            </a:solidFill>
            <a:prstDash val="dash"/>
            <a:miter/>
            <a:tailEnd type="triangle"/>
          </a:ln>
        </p:spPr>
        <p:txBody>
          <a:bodyPr lIns="45719" rIns="45719"/>
          <a:lstStyle/>
          <a:p>
            <a:endParaRP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urseMap_Module3">
    <p:spTree>
      <p:nvGrpSpPr>
        <p:cNvPr id="1" name=""/>
        <p:cNvGrpSpPr/>
        <p:nvPr/>
      </p:nvGrpSpPr>
      <p:grpSpPr>
        <a:xfrm>
          <a:off x="0" y="0"/>
          <a:ext cx="0" cy="0"/>
          <a:chOff x="0" y="0"/>
          <a:chExt cx="0" cy="0"/>
        </a:xfrm>
      </p:grpSpPr>
      <p:sp>
        <p:nvSpPr>
          <p:cNvPr id="129" name="Shape 129"/>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130" name="Shape 130"/>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31" name="Shape 131"/>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32" name="Shape 132"/>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135" name="Group 135"/>
          <p:cNvGrpSpPr/>
          <p:nvPr/>
        </p:nvGrpSpPr>
        <p:grpSpPr>
          <a:xfrm>
            <a:off x="210608" y="2463313"/>
            <a:ext cx="1972638" cy="571501"/>
            <a:chOff x="0" y="0"/>
            <a:chExt cx="1972637" cy="571500"/>
          </a:xfrm>
        </p:grpSpPr>
        <p:sp>
          <p:nvSpPr>
            <p:cNvPr id="133" name="Shape 133"/>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34" name="Shape 134"/>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138" name="Group 138"/>
          <p:cNvGrpSpPr/>
          <p:nvPr/>
        </p:nvGrpSpPr>
        <p:grpSpPr>
          <a:xfrm>
            <a:off x="2441089" y="2177563"/>
            <a:ext cx="1972639" cy="571501"/>
            <a:chOff x="0" y="0"/>
            <a:chExt cx="1972637" cy="571500"/>
          </a:xfrm>
        </p:grpSpPr>
        <p:sp>
          <p:nvSpPr>
            <p:cNvPr id="136" name="Shape 136"/>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37" name="Shape 137"/>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141" name="Group 141"/>
          <p:cNvGrpSpPr/>
          <p:nvPr/>
        </p:nvGrpSpPr>
        <p:grpSpPr>
          <a:xfrm>
            <a:off x="4671571" y="1888588"/>
            <a:ext cx="1972639" cy="571501"/>
            <a:chOff x="0" y="0"/>
            <a:chExt cx="1972637" cy="571500"/>
          </a:xfrm>
        </p:grpSpPr>
        <p:sp>
          <p:nvSpPr>
            <p:cNvPr id="139" name="Shape 139"/>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140" name="Shape 140"/>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144" name="Group 144"/>
          <p:cNvGrpSpPr/>
          <p:nvPr/>
        </p:nvGrpSpPr>
        <p:grpSpPr>
          <a:xfrm>
            <a:off x="6902053" y="1523513"/>
            <a:ext cx="1972639" cy="571501"/>
            <a:chOff x="0" y="0"/>
            <a:chExt cx="1972637" cy="571500"/>
          </a:xfrm>
        </p:grpSpPr>
        <p:sp>
          <p:nvSpPr>
            <p:cNvPr id="142" name="Shape 142"/>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43" name="Shape 143"/>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156" name="Shape 156"/>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157" name="Shape 157"/>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158" name="Shape 158"/>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148" name="Table 148"/>
          <p:cNvGraphicFramePr/>
          <p:nvPr/>
        </p:nvGraphicFramePr>
        <p:xfrm>
          <a:off x="4617087" y="3341080"/>
          <a:ext cx="2134008"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149" name="Shape 149"/>
          <p:cNvSpPr/>
          <p:nvPr/>
        </p:nvSpPr>
        <p:spPr>
          <a:xfrm>
            <a:off x="5657891" y="2460088"/>
            <a:ext cx="26201" cy="880994"/>
          </a:xfrm>
          <a:prstGeom prst="line">
            <a:avLst/>
          </a:prstGeom>
          <a:ln w="6350">
            <a:solidFill>
              <a:srgbClr val="333F50"/>
            </a:solidFill>
            <a:prstDash val="dash"/>
            <a:miter/>
            <a:tailEnd type="triangle"/>
          </a:ln>
        </p:spPr>
        <p:txBody>
          <a:bodyPr lIns="45719" rIns="45719"/>
          <a:lstStyle/>
          <a:p>
            <a:endParaRPr/>
          </a:p>
        </p:txBody>
      </p:sp>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urseMap_Module4">
    <p:spTree>
      <p:nvGrpSpPr>
        <p:cNvPr id="1" name=""/>
        <p:cNvGrpSpPr/>
        <p:nvPr/>
      </p:nvGrpSpPr>
      <p:grpSpPr>
        <a:xfrm>
          <a:off x="0" y="0"/>
          <a:ext cx="0" cy="0"/>
          <a:chOff x="0" y="0"/>
          <a:chExt cx="0" cy="0"/>
        </a:xfrm>
      </p:grpSpPr>
      <p:sp>
        <p:nvSpPr>
          <p:cNvPr id="160" name="Shape 160"/>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161" name="Shape 161"/>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62" name="Shape 162"/>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63" name="Shape 163"/>
          <p:cNvSpPr/>
          <p:nvPr/>
        </p:nvSpPr>
        <p:spPr>
          <a:xfrm>
            <a:off x="1" y="325102"/>
            <a:ext cx="9144001" cy="739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4400" b="1">
                <a:solidFill>
                  <a:srgbClr val="333F50"/>
                </a:solidFill>
              </a:defRPr>
            </a:lvl1pPr>
          </a:lstStyle>
          <a:p>
            <a:r>
              <a:t>Course Map/Module Map</a:t>
            </a:r>
          </a:p>
        </p:txBody>
      </p:sp>
      <p:grpSp>
        <p:nvGrpSpPr>
          <p:cNvPr id="166" name="Group 166"/>
          <p:cNvGrpSpPr/>
          <p:nvPr/>
        </p:nvGrpSpPr>
        <p:grpSpPr>
          <a:xfrm>
            <a:off x="210608" y="2463313"/>
            <a:ext cx="1972638" cy="571501"/>
            <a:chOff x="0" y="0"/>
            <a:chExt cx="1972637" cy="571500"/>
          </a:xfrm>
        </p:grpSpPr>
        <p:sp>
          <p:nvSpPr>
            <p:cNvPr id="164" name="Shape 164"/>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65" name="Shape 165"/>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1</a:t>
              </a:r>
            </a:p>
          </p:txBody>
        </p:sp>
      </p:grpSp>
      <p:grpSp>
        <p:nvGrpSpPr>
          <p:cNvPr id="169" name="Group 169"/>
          <p:cNvGrpSpPr/>
          <p:nvPr/>
        </p:nvGrpSpPr>
        <p:grpSpPr>
          <a:xfrm>
            <a:off x="2441089" y="2177563"/>
            <a:ext cx="1972639" cy="571501"/>
            <a:chOff x="0" y="0"/>
            <a:chExt cx="1972637" cy="571500"/>
          </a:xfrm>
        </p:grpSpPr>
        <p:sp>
          <p:nvSpPr>
            <p:cNvPr id="167" name="Shape 167"/>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68" name="Shape 168"/>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2</a:t>
              </a:r>
            </a:p>
          </p:txBody>
        </p:sp>
      </p:grpSp>
      <p:grpSp>
        <p:nvGrpSpPr>
          <p:cNvPr id="172" name="Group 172"/>
          <p:cNvGrpSpPr/>
          <p:nvPr/>
        </p:nvGrpSpPr>
        <p:grpSpPr>
          <a:xfrm>
            <a:off x="4671571" y="1888588"/>
            <a:ext cx="1972639" cy="571501"/>
            <a:chOff x="0" y="0"/>
            <a:chExt cx="1972637" cy="571500"/>
          </a:xfrm>
        </p:grpSpPr>
        <p:sp>
          <p:nvSpPr>
            <p:cNvPr id="170" name="Shape 170"/>
            <p:cNvSpPr/>
            <p:nvPr/>
          </p:nvSpPr>
          <p:spPr>
            <a:xfrm>
              <a:off x="0" y="0"/>
              <a:ext cx="1972638" cy="571500"/>
            </a:xfrm>
            <a:prstGeom prst="roundRect">
              <a:avLst>
                <a:gd name="adj" fmla="val 16667"/>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b="1">
                  <a:solidFill>
                    <a:srgbClr val="333F50"/>
                  </a:solidFill>
                </a:defRPr>
              </a:pPr>
              <a:endParaRPr/>
            </a:p>
          </p:txBody>
        </p:sp>
        <p:sp>
          <p:nvSpPr>
            <p:cNvPr id="171" name="Shape 171"/>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3</a:t>
              </a:r>
            </a:p>
          </p:txBody>
        </p:sp>
      </p:grpSp>
      <p:grpSp>
        <p:nvGrpSpPr>
          <p:cNvPr id="175" name="Group 175"/>
          <p:cNvGrpSpPr/>
          <p:nvPr/>
        </p:nvGrpSpPr>
        <p:grpSpPr>
          <a:xfrm>
            <a:off x="6902053" y="1523513"/>
            <a:ext cx="1972639" cy="571501"/>
            <a:chOff x="0" y="0"/>
            <a:chExt cx="1972637" cy="571500"/>
          </a:xfrm>
        </p:grpSpPr>
        <p:sp>
          <p:nvSpPr>
            <p:cNvPr id="173" name="Shape 173"/>
            <p:cNvSpPr/>
            <p:nvPr/>
          </p:nvSpPr>
          <p:spPr>
            <a:xfrm>
              <a:off x="0" y="0"/>
              <a:ext cx="1972638" cy="571500"/>
            </a:xfrm>
            <a:prstGeom prst="roundRect">
              <a:avLst>
                <a:gd name="adj" fmla="val 16667"/>
              </a:avLst>
            </a:prstGeom>
            <a:solidFill>
              <a:srgbClr val="9DC3E6"/>
            </a:solidFill>
            <a:ln w="12700" cap="flat">
              <a:solidFill>
                <a:srgbClr val="BFBFBF"/>
              </a:solidFill>
              <a:prstDash val="solid"/>
              <a:miter lim="8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b="1">
                  <a:solidFill>
                    <a:srgbClr val="333F50"/>
                  </a:solidFill>
                </a:defRPr>
              </a:pPr>
              <a:endParaRPr/>
            </a:p>
          </p:txBody>
        </p:sp>
        <p:sp>
          <p:nvSpPr>
            <p:cNvPr id="174" name="Shape 174"/>
            <p:cNvSpPr/>
            <p:nvPr/>
          </p:nvSpPr>
          <p:spPr>
            <a:xfrm>
              <a:off x="27898" y="106680"/>
              <a:ext cx="1916841"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b="1">
                  <a:solidFill>
                    <a:srgbClr val="333F50"/>
                  </a:solidFill>
                </a:defRPr>
              </a:lvl1pPr>
            </a:lstStyle>
            <a:p>
              <a:r>
                <a:t>Module 4</a:t>
              </a:r>
            </a:p>
          </p:txBody>
        </p:sp>
      </p:grpSp>
      <p:sp>
        <p:nvSpPr>
          <p:cNvPr id="187" name="Shape 187"/>
          <p:cNvSpPr/>
          <p:nvPr/>
        </p:nvSpPr>
        <p:spPr>
          <a:xfrm>
            <a:off x="1196339" y="2202180"/>
            <a:ext cx="2230121" cy="806450"/>
          </a:xfrm>
          <a:custGeom>
            <a:avLst/>
            <a:gdLst/>
            <a:ahLst/>
            <a:cxnLst>
              <a:cxn ang="0">
                <a:pos x="wd2" y="hd2"/>
              </a:cxn>
              <a:cxn ang="5400000">
                <a:pos x="wd2" y="hd2"/>
              </a:cxn>
              <a:cxn ang="10800000">
                <a:pos x="wd2" y="hd2"/>
              </a:cxn>
              <a:cxn ang="16200000">
                <a:pos x="wd2" y="hd2"/>
              </a:cxn>
            </a:cxnLst>
            <a:rect l="0" t="0" r="r" b="b"/>
            <a:pathLst>
              <a:path w="21600" h="21600" extrusionOk="0">
                <a:moveTo>
                  <a:pt x="0" y="6803"/>
                </a:moveTo>
                <a:lnTo>
                  <a:pt x="0" y="0"/>
                </a:lnTo>
                <a:lnTo>
                  <a:pt x="10800" y="0"/>
                </a:lnTo>
                <a:lnTo>
                  <a:pt x="10800" y="21600"/>
                </a:lnTo>
                <a:lnTo>
                  <a:pt x="21600" y="21600"/>
                </a:lnTo>
                <a:lnTo>
                  <a:pt x="21600" y="14797"/>
                </a:lnTo>
              </a:path>
            </a:pathLst>
          </a:custGeom>
          <a:ln w="6350">
            <a:solidFill>
              <a:srgbClr val="333F50"/>
            </a:solidFill>
            <a:prstDash val="dash"/>
            <a:miter/>
            <a:tailEnd type="triangle"/>
          </a:ln>
        </p:spPr>
        <p:txBody>
          <a:bodyPr/>
          <a:lstStyle/>
          <a:p>
            <a:endParaRPr/>
          </a:p>
        </p:txBody>
      </p:sp>
      <p:sp>
        <p:nvSpPr>
          <p:cNvPr id="188" name="Shape 188"/>
          <p:cNvSpPr/>
          <p:nvPr/>
        </p:nvSpPr>
        <p:spPr>
          <a:xfrm>
            <a:off x="3426459" y="1916430"/>
            <a:ext cx="2231391" cy="803910"/>
          </a:xfrm>
          <a:custGeom>
            <a:avLst/>
            <a:gdLst/>
            <a:ahLst/>
            <a:cxnLst>
              <a:cxn ang="0">
                <a:pos x="wd2" y="hd2"/>
              </a:cxn>
              <a:cxn ang="5400000">
                <a:pos x="wd2" y="hd2"/>
              </a:cxn>
              <a:cxn ang="10800000">
                <a:pos x="wd2" y="hd2"/>
              </a:cxn>
              <a:cxn ang="16200000">
                <a:pos x="wd2" y="hd2"/>
              </a:cxn>
            </a:cxnLst>
            <a:rect l="0" t="0" r="r" b="b"/>
            <a:pathLst>
              <a:path w="21600" h="21600" extrusionOk="0">
                <a:moveTo>
                  <a:pt x="0" y="6825"/>
                </a:moveTo>
                <a:lnTo>
                  <a:pt x="0" y="0"/>
                </a:lnTo>
                <a:lnTo>
                  <a:pt x="10794" y="0"/>
                </a:lnTo>
                <a:lnTo>
                  <a:pt x="10794" y="21600"/>
                </a:lnTo>
                <a:lnTo>
                  <a:pt x="21600" y="21600"/>
                </a:lnTo>
                <a:lnTo>
                  <a:pt x="21600" y="14775"/>
                </a:lnTo>
              </a:path>
            </a:pathLst>
          </a:custGeom>
          <a:ln w="6350">
            <a:solidFill>
              <a:srgbClr val="333F50"/>
            </a:solidFill>
            <a:prstDash val="dash"/>
            <a:miter/>
            <a:tailEnd type="triangle"/>
          </a:ln>
        </p:spPr>
        <p:txBody>
          <a:bodyPr/>
          <a:lstStyle/>
          <a:p>
            <a:endParaRPr/>
          </a:p>
        </p:txBody>
      </p:sp>
      <p:sp>
        <p:nvSpPr>
          <p:cNvPr id="189" name="Shape 189"/>
          <p:cNvSpPr/>
          <p:nvPr/>
        </p:nvSpPr>
        <p:spPr>
          <a:xfrm>
            <a:off x="5657849" y="1628140"/>
            <a:ext cx="2230121" cy="726440"/>
          </a:xfrm>
          <a:custGeom>
            <a:avLst/>
            <a:gdLst/>
            <a:ahLst/>
            <a:cxnLst>
              <a:cxn ang="0">
                <a:pos x="wd2" y="hd2"/>
              </a:cxn>
              <a:cxn ang="5400000">
                <a:pos x="wd2" y="hd2"/>
              </a:cxn>
              <a:cxn ang="10800000">
                <a:pos x="wd2" y="hd2"/>
              </a:cxn>
              <a:cxn ang="16200000">
                <a:pos x="wd2" y="hd2"/>
              </a:cxn>
            </a:cxnLst>
            <a:rect l="0" t="0" r="r" b="b"/>
            <a:pathLst>
              <a:path w="21600" h="21600" extrusionOk="0">
                <a:moveTo>
                  <a:pt x="0" y="7552"/>
                </a:moveTo>
                <a:lnTo>
                  <a:pt x="0" y="0"/>
                </a:lnTo>
                <a:lnTo>
                  <a:pt x="10800" y="0"/>
                </a:lnTo>
                <a:lnTo>
                  <a:pt x="10800" y="21600"/>
                </a:lnTo>
                <a:lnTo>
                  <a:pt x="21600" y="21600"/>
                </a:lnTo>
                <a:lnTo>
                  <a:pt x="21600" y="14048"/>
                </a:lnTo>
              </a:path>
            </a:pathLst>
          </a:custGeom>
          <a:ln w="6350">
            <a:solidFill>
              <a:srgbClr val="333F50"/>
            </a:solidFill>
            <a:prstDash val="dash"/>
            <a:miter/>
            <a:tailEnd type="triangle"/>
          </a:ln>
        </p:spPr>
        <p:txBody>
          <a:bodyPr/>
          <a:lstStyle/>
          <a:p>
            <a:endParaRPr/>
          </a:p>
        </p:txBody>
      </p:sp>
      <p:graphicFrame>
        <p:nvGraphicFramePr>
          <p:cNvPr id="179" name="Table 179"/>
          <p:cNvGraphicFramePr/>
          <p:nvPr/>
        </p:nvGraphicFramePr>
        <p:xfrm>
          <a:off x="6857980" y="3341080"/>
          <a:ext cx="2134008" cy="2978219"/>
        </p:xfrm>
        <a:graphic>
          <a:graphicData uri="http://schemas.openxmlformats.org/drawingml/2006/table">
            <a:tbl>
              <a:tblPr firstRow="1" bandRow="1">
                <a:tableStyleId>{4C3C2611-4C71-4FC5-86AE-919BDF0F9419}</a:tableStyleId>
              </a:tblPr>
              <a:tblGrid>
                <a:gridCol w="2134007">
                  <a:extLst>
                    <a:ext uri="{9D8B030D-6E8A-4147-A177-3AD203B41FA5}">
                      <a16:colId xmlns:a16="http://schemas.microsoft.com/office/drawing/2014/main" val="20000"/>
                    </a:ext>
                  </a:extLst>
                </a:gridCol>
              </a:tblGrid>
              <a:tr h="270747">
                <a:tc>
                  <a:txBody>
                    <a:bodyPr/>
                    <a:lstStyle/>
                    <a:p>
                      <a:pPr algn="ctr">
                        <a:defRPr sz="1800"/>
                      </a:pPr>
                      <a:r>
                        <a:rPr sz="1200" b="1">
                          <a:solidFill>
                            <a:srgbClr val="333F50"/>
                          </a:solidFill>
                        </a:rPr>
                        <a:t>Module Map</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solidFill>
                      <a:srgbClr val="9DC3E6"/>
                    </a:solidFill>
                  </a:tcPr>
                </a:tc>
                <a:extLst>
                  <a:ext uri="{0D108BD9-81ED-4DB2-BD59-A6C34878D82A}">
                    <a16:rowId xmlns:a16="http://schemas.microsoft.com/office/drawing/2014/main" val="10000"/>
                  </a:ext>
                </a:extLst>
              </a:tr>
              <a:tr h="270747">
                <a:tc>
                  <a:txBody>
                    <a:bodyPr/>
                    <a:lstStyle/>
                    <a:p>
                      <a:pPr algn="ctr">
                        <a:defRPr sz="1800"/>
                      </a:pPr>
                      <a:r>
                        <a:rPr sz="1200">
                          <a:solidFill>
                            <a:srgbClr val="333F50"/>
                          </a:solidFill>
                        </a:rPr>
                        <a:t>Topic 1</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1"/>
                  </a:ext>
                </a:extLst>
              </a:tr>
              <a:tr h="270747">
                <a:tc>
                  <a:txBody>
                    <a:bodyPr/>
                    <a:lstStyle/>
                    <a:p>
                      <a:pPr algn="ctr">
                        <a:defRPr sz="1800"/>
                      </a:pPr>
                      <a:r>
                        <a:rPr sz="1200">
                          <a:solidFill>
                            <a:srgbClr val="333F50"/>
                          </a:solidFill>
                        </a:rPr>
                        <a:t>Activity</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2"/>
                  </a:ext>
                </a:extLst>
              </a:tr>
              <a:tr h="270747">
                <a:tc>
                  <a:txBody>
                    <a:bodyPr/>
                    <a:lstStyle/>
                    <a:p>
                      <a:pPr algn="ctr">
                        <a:defRPr sz="1800"/>
                      </a:pPr>
                      <a:r>
                        <a:rPr sz="1200">
                          <a:solidFill>
                            <a:srgbClr val="333F50"/>
                          </a:solidFill>
                        </a:rPr>
                        <a:t>Break</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3"/>
                  </a:ext>
                </a:extLst>
              </a:tr>
              <a:tr h="270747">
                <a:tc>
                  <a:txBody>
                    <a:bodyPr/>
                    <a:lstStyle/>
                    <a:p>
                      <a:pPr algn="ctr">
                        <a:defRPr sz="1800"/>
                      </a:pPr>
                      <a:r>
                        <a:rPr sz="1200">
                          <a:solidFill>
                            <a:srgbClr val="333F50"/>
                          </a:solidFill>
                        </a:rPr>
                        <a:t>Topic 2</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4"/>
                  </a:ext>
                </a:extLst>
              </a:tr>
              <a:tr h="270747">
                <a:tc>
                  <a:txBody>
                    <a:bodyPr/>
                    <a:lstStyle/>
                    <a:p>
                      <a:pPr algn="ctr">
                        <a:defRPr sz="1800"/>
                      </a:pPr>
                      <a:r>
                        <a:rPr sz="1200">
                          <a:solidFill>
                            <a:srgbClr val="333F50"/>
                          </a:solidFill>
                        </a:rPr>
                        <a:t>Topic 3</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5"/>
                  </a:ext>
                </a:extLst>
              </a:tr>
              <a:tr h="270747">
                <a:tc>
                  <a:txBody>
                    <a:bodyPr/>
                    <a:lstStyle/>
                    <a:p>
                      <a:pPr algn="ctr">
                        <a:defRPr sz="1800"/>
                      </a:pPr>
                      <a:r>
                        <a:rPr sz="1200">
                          <a:solidFill>
                            <a:srgbClr val="333F50"/>
                          </a:solidFill>
                        </a:rPr>
                        <a:t>Lunch</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6"/>
                  </a:ext>
                </a:extLst>
              </a:tr>
              <a:tr h="270747">
                <a:tc>
                  <a:txBody>
                    <a:bodyPr/>
                    <a:lstStyle/>
                    <a:p>
                      <a:pPr algn="ctr">
                        <a:defRPr sz="1800"/>
                      </a:pPr>
                      <a:r>
                        <a:rPr sz="1200">
                          <a:solidFill>
                            <a:srgbClr val="333F50"/>
                          </a:solidFill>
                        </a:rPr>
                        <a:t>Topic 4</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7"/>
                  </a:ext>
                </a:extLst>
              </a:tr>
              <a:tr h="270747">
                <a:tc>
                  <a:txBody>
                    <a:bodyPr/>
                    <a:lstStyle/>
                    <a:p>
                      <a:pPr algn="ctr">
                        <a:defRPr sz="1800"/>
                      </a:pPr>
                      <a:r>
                        <a:rPr sz="1200">
                          <a:solidFill>
                            <a:srgbClr val="333F50"/>
                          </a:solidFill>
                        </a:rPr>
                        <a:t>Discussion</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08"/>
                  </a:ext>
                </a:extLst>
              </a:tr>
              <a:tr h="270747">
                <a:tc>
                  <a:txBody>
                    <a:bodyPr/>
                    <a:lstStyle/>
                    <a:p>
                      <a:pPr algn="ctr">
                        <a:defRPr sz="1800"/>
                      </a:pPr>
                      <a:r>
                        <a:rPr sz="1200">
                          <a:solidFill>
                            <a:srgbClr val="333F50"/>
                          </a:solidFill>
                        </a:rPr>
                        <a:t>Topic 5</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tcPr>
                </a:tc>
                <a:extLst>
                  <a:ext uri="{0D108BD9-81ED-4DB2-BD59-A6C34878D82A}">
                    <a16:rowId xmlns:a16="http://schemas.microsoft.com/office/drawing/2014/main" val="10009"/>
                  </a:ext>
                </a:extLst>
              </a:tr>
              <a:tr h="270747">
                <a:tc>
                  <a:txBody>
                    <a:bodyPr/>
                    <a:lstStyle/>
                    <a:p>
                      <a:pPr algn="ctr">
                        <a:defRPr sz="1800"/>
                      </a:pPr>
                      <a:r>
                        <a:rPr sz="1200">
                          <a:solidFill>
                            <a:srgbClr val="333F50"/>
                          </a:solidFill>
                        </a:rPr>
                        <a:t>Module Summary </a:t>
                      </a:r>
                    </a:p>
                  </a:txBody>
                  <a:tcPr marL="45720" marR="45720" horzOverflow="overflow">
                    <a:lnL w="12700">
                      <a:solidFill>
                        <a:srgbClr val="9DC3E6"/>
                      </a:solidFill>
                    </a:lnL>
                    <a:lnR w="12700">
                      <a:solidFill>
                        <a:srgbClr val="9DC3E6"/>
                      </a:solidFill>
                    </a:lnR>
                    <a:lnT w="12700">
                      <a:solidFill>
                        <a:srgbClr val="9DC3E6"/>
                      </a:solidFill>
                    </a:lnT>
                    <a:lnB w="12700">
                      <a:solidFill>
                        <a:srgbClr val="9DC3E6"/>
                      </a:solidFill>
                    </a:lnB>
                    <a:noFill/>
                  </a:tcPr>
                </a:tc>
                <a:extLst>
                  <a:ext uri="{0D108BD9-81ED-4DB2-BD59-A6C34878D82A}">
                    <a16:rowId xmlns:a16="http://schemas.microsoft.com/office/drawing/2014/main" val="10010"/>
                  </a:ext>
                </a:extLst>
              </a:tr>
            </a:tbl>
          </a:graphicData>
        </a:graphic>
      </p:graphicFrame>
      <p:sp>
        <p:nvSpPr>
          <p:cNvPr id="180" name="Shape 180"/>
          <p:cNvSpPr/>
          <p:nvPr/>
        </p:nvSpPr>
        <p:spPr>
          <a:xfrm>
            <a:off x="7888372" y="2095012"/>
            <a:ext cx="1" cy="1246070"/>
          </a:xfrm>
          <a:prstGeom prst="line">
            <a:avLst/>
          </a:prstGeom>
          <a:ln w="6350">
            <a:solidFill>
              <a:srgbClr val="333F50"/>
            </a:solidFill>
            <a:prstDash val="dash"/>
            <a:miter/>
            <a:tailEnd type="triangle"/>
          </a:ln>
        </p:spPr>
        <p:txBody>
          <a:bodyPr lIns="45719" rIns="45719"/>
          <a:lstStyle/>
          <a:p>
            <a:endParaRP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slide">
    <p:spTree>
      <p:nvGrpSpPr>
        <p:cNvPr id="1" name=""/>
        <p:cNvGrpSpPr/>
        <p:nvPr/>
      </p:nvGrpSpPr>
      <p:grpSpPr>
        <a:xfrm>
          <a:off x="0" y="0"/>
          <a:ext cx="0" cy="0"/>
          <a:chOff x="0" y="0"/>
          <a:chExt cx="0" cy="0"/>
        </a:xfrm>
      </p:grpSpPr>
      <p:sp>
        <p:nvSpPr>
          <p:cNvPr id="191" name="Shape 191"/>
          <p:cNvSpPr/>
          <p:nvPr/>
        </p:nvSpPr>
        <p:spPr>
          <a:xfrm>
            <a:off x="0" y="6468183"/>
            <a:ext cx="9144001" cy="387050"/>
          </a:xfrm>
          <a:custGeom>
            <a:avLst/>
            <a:gdLst/>
            <a:ahLst/>
            <a:cxnLst>
              <a:cxn ang="0">
                <a:pos x="wd2" y="hd2"/>
              </a:cxn>
              <a:cxn ang="5400000">
                <a:pos x="wd2" y="hd2"/>
              </a:cxn>
              <a:cxn ang="10800000">
                <a:pos x="wd2" y="hd2"/>
              </a:cxn>
              <a:cxn ang="16200000">
                <a:pos x="wd2" y="hd2"/>
              </a:cxn>
            </a:cxnLst>
            <a:rect l="0" t="0" r="r" b="b"/>
            <a:pathLst>
              <a:path w="21600" h="21600" extrusionOk="0">
                <a:moveTo>
                  <a:pt x="349" y="0"/>
                </a:moveTo>
                <a:lnTo>
                  <a:pt x="21251" y="0"/>
                </a:lnTo>
                <a:lnTo>
                  <a:pt x="21600" y="8257"/>
                </a:lnTo>
                <a:lnTo>
                  <a:pt x="21600" y="21600"/>
                </a:lnTo>
                <a:lnTo>
                  <a:pt x="0" y="21600"/>
                </a:lnTo>
                <a:lnTo>
                  <a:pt x="0" y="8257"/>
                </a:lnTo>
                <a:close/>
              </a:path>
            </a:pathLst>
          </a:custGeom>
          <a:solidFill>
            <a:srgbClr val="AFABAB"/>
          </a:solidFill>
          <a:ln w="12700">
            <a:miter lim="400000"/>
          </a:ln>
        </p:spPr>
        <p:txBody>
          <a:bodyPr lIns="45719" rIns="45719" anchor="ctr"/>
          <a:lstStyle/>
          <a:p>
            <a:pPr algn="ctr">
              <a:defRPr>
                <a:solidFill>
                  <a:srgbClr val="FFFFFF"/>
                </a:solidFill>
              </a:defRPr>
            </a:pPr>
            <a:endParaRPr/>
          </a:p>
        </p:txBody>
      </p:sp>
      <p:sp>
        <p:nvSpPr>
          <p:cNvPr id="192" name="Shape 192"/>
          <p:cNvSpPr/>
          <p:nvPr/>
        </p:nvSpPr>
        <p:spPr>
          <a:xfrm>
            <a:off x="0" y="1057275"/>
            <a:ext cx="9144002" cy="0"/>
          </a:xfrm>
          <a:prstGeom prst="line">
            <a:avLst/>
          </a:prstGeom>
          <a:ln w="38100">
            <a:solidFill>
              <a:srgbClr val="3B3838"/>
            </a:solidFill>
            <a:miter/>
          </a:ln>
        </p:spPr>
        <p:txBody>
          <a:bodyPr lIns="45719" rIns="45719"/>
          <a:lstStyle/>
          <a:p>
            <a:endParaRPr/>
          </a:p>
        </p:txBody>
      </p:sp>
      <p:sp>
        <p:nvSpPr>
          <p:cNvPr id="193" name="Shape 193"/>
          <p:cNvSpPr>
            <a:spLocks noGrp="1"/>
          </p:cNvSpPr>
          <p:nvPr>
            <p:ph type="title"/>
          </p:nvPr>
        </p:nvSpPr>
        <p:spPr>
          <a:xfrm>
            <a:off x="1" y="325102"/>
            <a:ext cx="9144001" cy="567783"/>
          </a:xfrm>
          <a:prstGeom prst="rect">
            <a:avLst/>
          </a:prstGeom>
          <a:extLst>
            <a:ext uri="{C572A759-6A51-4108-AA02-DFA0A04FC94B}">
              <ma14:wrappingTextBoxFlag xmlns="" xmlns:ma14="http://schemas.microsoft.com/office/mac/drawingml/2011/main" val="1"/>
            </a:ext>
          </a:extLst>
        </p:spPr>
        <p:txBody>
          <a:bodyPr anchor="t">
            <a:normAutofit/>
          </a:bodyPr>
          <a:lstStyle>
            <a:lvl1pPr>
              <a:defRPr b="1">
                <a:solidFill>
                  <a:srgbClr val="333F50"/>
                </a:solidFill>
                <a:latin typeface="+mn-lt"/>
                <a:ea typeface="+mn-ea"/>
                <a:cs typeface="+mn-cs"/>
                <a:sym typeface="Calibri"/>
              </a:defRPr>
            </a:lvl1pPr>
          </a:lstStyle>
          <a:p>
            <a:r>
              <a:t>Topic Agenda</a:t>
            </a:r>
          </a:p>
        </p:txBody>
      </p:sp>
      <p:sp>
        <p:nvSpPr>
          <p:cNvPr id="194" name="Shape 194"/>
          <p:cNvSpPr/>
          <p:nvPr/>
        </p:nvSpPr>
        <p:spPr>
          <a:xfrm>
            <a:off x="6497782" y="6592234"/>
            <a:ext cx="2625522" cy="212161"/>
          </a:xfrm>
          <a:prstGeom prst="rect">
            <a:avLst/>
          </a:prstGeom>
          <a:ln w="12700">
            <a:miter lim="400000"/>
          </a:ln>
          <a:extLst>
            <a:ext uri="{C572A759-6A51-4108-AA02-DFA0A04FC94B}">
              <ma14:wrappingTextBoxFlag xmlns="" xmlns:ma14="http://schemas.microsoft.com/office/mac/drawingml/2011/main" val="1"/>
            </a:ext>
          </a:extLst>
        </p:spPr>
        <p:txBody>
          <a:bodyPr wrap="none" lIns="44450" tIns="44450" rIns="44450" bIns="44450">
            <a:spAutoFit/>
          </a:bodyPr>
          <a:lstStyle>
            <a:lvl1pPr marL="342900" indent="-342900">
              <a:spcBef>
                <a:spcPts val="200"/>
              </a:spcBef>
              <a:defRPr sz="900">
                <a:latin typeface="Arial"/>
                <a:ea typeface="Arial"/>
                <a:cs typeface="Arial"/>
                <a:sym typeface="Arial"/>
              </a:defRPr>
            </a:lvl1pPr>
          </a:lstStyle>
          <a:p>
            <a:r>
              <a:t>Copyright © 2016 Accenture All Rights Reserved. </a:t>
            </a:r>
          </a:p>
        </p:txBody>
      </p:sp>
      <p:sp>
        <p:nvSpPr>
          <p:cNvPr id="195" name="Shape 1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4.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60">
            <a:extLst/>
          </a:blip>
          <a:stretch>
            <a:fillRect/>
          </a:stretch>
        </p:blipFill>
        <p:spPr>
          <a:xfrm>
            <a:off x="570" y="427"/>
            <a:ext cx="9142858" cy="6857144"/>
          </a:xfrm>
          <a:prstGeom prst="rect">
            <a:avLst/>
          </a:prstGeom>
          <a:ln w="12700">
            <a:miter lim="400000"/>
          </a:ln>
        </p:spPr>
      </p:pic>
      <p:grpSp>
        <p:nvGrpSpPr>
          <p:cNvPr id="5" name="Group 5"/>
          <p:cNvGrpSpPr/>
          <p:nvPr/>
        </p:nvGrpSpPr>
        <p:grpSpPr>
          <a:xfrm>
            <a:off x="6268763" y="1509376"/>
            <a:ext cx="2524121" cy="1691651"/>
            <a:chOff x="0" y="0"/>
            <a:chExt cx="2524119" cy="1691650"/>
          </a:xfrm>
        </p:grpSpPr>
        <p:sp>
          <p:nvSpPr>
            <p:cNvPr id="3" name="Shape 3"/>
            <p:cNvSpPr/>
            <p:nvPr/>
          </p:nvSpPr>
          <p:spPr>
            <a:xfrm>
              <a:off x="379791" y="-1"/>
              <a:ext cx="1653257" cy="1691652"/>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1D3C7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pic>
          <p:nvPicPr>
            <p:cNvPr id="4" name="image2.png"/>
            <p:cNvPicPr>
              <a:picLocks noChangeAspect="1"/>
            </p:cNvPicPr>
            <p:nvPr/>
          </p:nvPicPr>
          <p:blipFill>
            <a:blip r:embed="rId61">
              <a:extLst/>
            </a:blip>
            <a:stretch>
              <a:fillRect/>
            </a:stretch>
          </p:blipFill>
          <p:spPr>
            <a:xfrm>
              <a:off x="0" y="689856"/>
              <a:ext cx="2524120" cy="206896"/>
            </a:xfrm>
            <a:prstGeom prst="rect">
              <a:avLst/>
            </a:prstGeom>
            <a:ln w="12700" cap="flat">
              <a:noFill/>
              <a:miter lim="400000"/>
            </a:ln>
            <a:effectLst/>
          </p:spPr>
        </p:pic>
      </p:grpSp>
      <p:grpSp>
        <p:nvGrpSpPr>
          <p:cNvPr id="8" name="Group 8"/>
          <p:cNvGrpSpPr/>
          <p:nvPr/>
        </p:nvGrpSpPr>
        <p:grpSpPr>
          <a:xfrm>
            <a:off x="227902" y="90258"/>
            <a:ext cx="2823935" cy="822101"/>
            <a:chOff x="0" y="0"/>
            <a:chExt cx="2823933" cy="822099"/>
          </a:xfrm>
        </p:grpSpPr>
        <p:pic>
          <p:nvPicPr>
            <p:cNvPr id="6" name="image3.png"/>
            <p:cNvPicPr>
              <a:picLocks noChangeAspect="1"/>
            </p:cNvPicPr>
            <p:nvPr/>
          </p:nvPicPr>
          <p:blipFill>
            <a:blip r:embed="rId62">
              <a:extLst/>
            </a:blip>
            <a:stretch>
              <a:fillRect/>
            </a:stretch>
          </p:blipFill>
          <p:spPr>
            <a:xfrm>
              <a:off x="0" y="324490"/>
              <a:ext cx="2823934" cy="497610"/>
            </a:xfrm>
            <a:prstGeom prst="rect">
              <a:avLst/>
            </a:prstGeom>
            <a:ln w="12700" cap="flat">
              <a:noFill/>
              <a:miter lim="400000"/>
            </a:ln>
            <a:effectLst/>
          </p:spPr>
        </p:pic>
        <p:sp>
          <p:nvSpPr>
            <p:cNvPr id="7" name="Shape 7"/>
            <p:cNvSpPr/>
            <p:nvPr/>
          </p:nvSpPr>
          <p:spPr>
            <a:xfrm>
              <a:off x="1658453" y="-1"/>
              <a:ext cx="271853" cy="278166"/>
            </a:xfrm>
            <a:custGeom>
              <a:avLst/>
              <a:gdLst/>
              <a:ahLst/>
              <a:cxnLst>
                <a:cxn ang="0">
                  <a:pos x="wd2" y="hd2"/>
                </a:cxn>
                <a:cxn ang="5400000">
                  <a:pos x="wd2" y="hd2"/>
                </a:cxn>
                <a:cxn ang="10800000">
                  <a:pos x="wd2" y="hd2"/>
                </a:cxn>
                <a:cxn ang="16200000">
                  <a:pos x="wd2" y="hd2"/>
                </a:cxn>
              </a:cxnLst>
              <a:rect l="0" t="0" r="r" b="b"/>
              <a:pathLst>
                <a:path w="21589" h="21600" extrusionOk="0">
                  <a:moveTo>
                    <a:pt x="2" y="0"/>
                  </a:moveTo>
                  <a:lnTo>
                    <a:pt x="21586" y="8588"/>
                  </a:lnTo>
                  <a:cubicBezTo>
                    <a:pt x="21579" y="10044"/>
                    <a:pt x="21594" y="11590"/>
                    <a:pt x="21586" y="13046"/>
                  </a:cubicBezTo>
                  <a:lnTo>
                    <a:pt x="3" y="21600"/>
                  </a:lnTo>
                  <a:cubicBezTo>
                    <a:pt x="-1" y="19998"/>
                    <a:pt x="7" y="18373"/>
                    <a:pt x="3" y="16771"/>
                  </a:cubicBezTo>
                  <a:lnTo>
                    <a:pt x="15746" y="10840"/>
                  </a:lnTo>
                  <a:lnTo>
                    <a:pt x="2" y="4859"/>
                  </a:lnTo>
                  <a:cubicBezTo>
                    <a:pt x="-6" y="3247"/>
                    <a:pt x="10" y="1612"/>
                    <a:pt x="2" y="0"/>
                  </a:cubicBezTo>
                  <a:close/>
                </a:path>
              </a:pathLst>
            </a:custGeom>
            <a:solidFill>
              <a:srgbClr val="1D3C74"/>
            </a:solidFill>
            <a:ln w="12700" cap="flat">
              <a:noFill/>
              <a:miter lim="400000"/>
            </a:ln>
            <a:effectLst/>
          </p:spPr>
          <p:txBody>
            <a:bodyPr wrap="square" lIns="45719" tIns="45719" rIns="45719" bIns="45719" numCol="1" anchor="ctr">
              <a:noAutofit/>
            </a:bodyPr>
            <a:lstStyle/>
            <a:p>
              <a:pPr algn="ctr">
                <a:defRPr>
                  <a:solidFill>
                    <a:srgbClr val="002266"/>
                  </a:solidFill>
                </a:defRPr>
              </a:pPr>
              <a:endParaRPr/>
            </a:p>
          </p:txBody>
        </p:sp>
      </p:grpSp>
      <p:pic>
        <p:nvPicPr>
          <p:cNvPr id="9" name="image4.png" descr="Acc_Strat_Line_5_RGB_Wht.png"/>
          <p:cNvPicPr>
            <a:picLocks noChangeAspect="1"/>
          </p:cNvPicPr>
          <p:nvPr/>
        </p:nvPicPr>
        <p:blipFill>
          <a:blip r:embed="rId63">
            <a:extLst/>
          </a:blip>
          <a:stretch>
            <a:fillRect/>
          </a:stretch>
        </p:blipFill>
        <p:spPr>
          <a:xfrm>
            <a:off x="227902" y="1057958"/>
            <a:ext cx="4693925" cy="228601"/>
          </a:xfrm>
          <a:prstGeom prst="rect">
            <a:avLst/>
          </a:prstGeom>
          <a:ln w="12700">
            <a:miter lim="400000"/>
          </a:ln>
        </p:spPr>
      </p:pic>
      <p:sp>
        <p:nvSpPr>
          <p:cNvPr id="10" name="Shape 10"/>
          <p:cNvSpPr/>
          <p:nvPr/>
        </p:nvSpPr>
        <p:spPr>
          <a:xfrm>
            <a:off x="5144877" y="3771146"/>
            <a:ext cx="3780209" cy="1844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000">
                <a:solidFill>
                  <a:srgbClr val="FFFFFF"/>
                </a:solidFill>
              </a:defRPr>
            </a:lvl1pPr>
          </a:lstStyle>
          <a:p>
            <a:r>
              <a:t>Course title</a:t>
            </a:r>
          </a:p>
        </p:txBody>
      </p:sp>
      <p:sp>
        <p:nvSpPr>
          <p:cNvPr id="11" name="Shape 11"/>
          <p:cNvSpPr/>
          <p:nvPr/>
        </p:nvSpPr>
        <p:spPr>
          <a:xfrm>
            <a:off x="5178057" y="4565225"/>
            <a:ext cx="3747029" cy="1285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000">
                <a:solidFill>
                  <a:srgbClr val="FFFFFF"/>
                </a:solidFill>
              </a:defRPr>
            </a:lvl1pPr>
          </a:lstStyle>
          <a:p>
            <a:r>
              <a:t>Module 1: Name</a:t>
            </a:r>
          </a:p>
        </p:txBody>
      </p:sp>
      <p:sp>
        <p:nvSpPr>
          <p:cNvPr id="12" name="Shape 12"/>
          <p:cNvSpPr>
            <a:spLocks noGrp="1"/>
          </p:cNvSpPr>
          <p:nvPr>
            <p:ph type="title"/>
          </p:nvPr>
        </p:nvSpPr>
        <p:spPr>
          <a:xfrm>
            <a:off x="457200" y="92074"/>
            <a:ext cx="8229600" cy="1508127"/>
          </a:xfrm>
          <a:prstGeom prst="rect">
            <a:avLst/>
          </a:prstGeom>
          <a:ln w="12700">
            <a:miter lim="400000"/>
          </a:ln>
        </p:spPr>
        <p:txBody>
          <a:bodyPr lIns="45719" rIns="45719" anchor="ctr"/>
          <a:lstStyle/>
          <a:p>
            <a:endParaRPr/>
          </a:p>
        </p:txBody>
      </p:sp>
      <p:sp>
        <p:nvSpPr>
          <p:cNvPr id="13" name="Shape 13"/>
          <p:cNvSpPr>
            <a:spLocks noGrp="1"/>
          </p:cNvSpPr>
          <p:nvPr>
            <p:ph type="body" idx="1"/>
          </p:nvPr>
        </p:nvSpPr>
        <p:spPr>
          <a:xfrm>
            <a:off x="457200" y="1600200"/>
            <a:ext cx="8229600" cy="5257800"/>
          </a:xfrm>
          <a:prstGeom prst="rect">
            <a:avLst/>
          </a:prstGeom>
          <a:ln w="12700">
            <a:miter lim="400000"/>
          </a:ln>
        </p:spPr>
        <p:txBody>
          <a:bodyPr lIns="45719" rIns="45719"/>
          <a:lstStyle/>
          <a:p>
            <a:endParaRPr/>
          </a:p>
        </p:txBody>
      </p:sp>
      <p:sp>
        <p:nvSpPr>
          <p:cNvPr id="14" name="Shape 14"/>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xml"/><Relationship Id="rId7" Type="http://schemas.openxmlformats.org/officeDocument/2006/relationships/image" Target="../media/image23.emf"/><Relationship Id="rId2" Type="http://schemas.openxmlformats.org/officeDocument/2006/relationships/slideLayout" Target="../slideLayouts/slideLayout30.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8.xml"/><Relationship Id="rId6" Type="http://schemas.openxmlformats.org/officeDocument/2006/relationships/image" Target="../media/image29.png"/><Relationship Id="rId5" Type="http://schemas.openxmlformats.org/officeDocument/2006/relationships/hyperlink" Target="https://www.google.co.in/search?q=Ordinary+Least+squares+gif&amp;biw=1280&amp;bih=539&amp;tbm=isch&amp;tbo=u&amp;source=univ&amp;sa=X&amp;ved=0ahUKEwiuz5yOpb7LAhUWBY4KHTctCgwQ7AkINg&amp;dpr=1.25#imgrc=TAIKpYAjF1_Q2M%3A"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orrelation_(statistics)" TargetMode="External"/><Relationship Id="rId2" Type="http://schemas.openxmlformats.org/officeDocument/2006/relationships/hyperlink" Target="http://www.statisticssolutions.com/assumptions-of-linear-regression/" TargetMode="External"/><Relationship Id="rId1" Type="http://schemas.openxmlformats.org/officeDocument/2006/relationships/slideLayout" Target="../slideLayouts/slideLayout5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en.wikipedia.org/wiki/Random_variab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8.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8.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hyperlink" Target="https://techtime.accenture.com/document/predicting-used-car-prices-part-ii" TargetMode="External"/><Relationship Id="rId2" Type="http://schemas.openxmlformats.org/officeDocument/2006/relationships/hyperlink" Target="https://techtime.accenture.com/document/predicting-used-car-prices-part-i" TargetMode="Externa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Shape 1131"/>
          <p:cNvSpPr>
            <a:spLocks noGrp="1"/>
          </p:cNvSpPr>
          <p:nvPr>
            <p:ph type="title"/>
          </p:nvPr>
        </p:nvSpPr>
        <p:spPr>
          <a:xfrm>
            <a:off x="457202" y="2935876"/>
            <a:ext cx="4059236" cy="996951"/>
          </a:xfrm>
          <a:prstGeom prst="rect">
            <a:avLst/>
          </a:prstGeom>
        </p:spPr>
        <p:txBody>
          <a:bodyPr/>
          <a:lstStyle/>
          <a:p>
            <a:r>
              <a:t>Linear Regression</a:t>
            </a:r>
          </a:p>
        </p:txBody>
      </p:sp>
      <p:sp>
        <p:nvSpPr>
          <p:cNvPr id="1132" name="Shape 1132"/>
          <p:cNvSpPr>
            <a:spLocks noGrp="1"/>
          </p:cNvSpPr>
          <p:nvPr>
            <p:ph type="body" sz="quarter" idx="1"/>
          </p:nvPr>
        </p:nvSpPr>
        <p:spPr>
          <a:xfrm>
            <a:off x="457201" y="4006601"/>
            <a:ext cx="4059236" cy="467563"/>
          </a:xfrm>
          <a:prstGeom prst="rect">
            <a:avLst/>
          </a:prstGeom>
        </p:spPr>
        <p:txBody>
          <a:bodyPr/>
          <a:lstStyle/>
          <a:p>
            <a:r>
              <a:t>    		                  -LKM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 name="Shape 1196"/>
          <p:cNvSpPr>
            <a:spLocks noGrp="1"/>
          </p:cNvSpPr>
          <p:nvPr>
            <p:ph type="title"/>
          </p:nvPr>
        </p:nvSpPr>
        <p:spPr>
          <a:xfrm>
            <a:off x="403225" y="-88901"/>
            <a:ext cx="6784976" cy="1340770"/>
          </a:xfrm>
          <a:prstGeom prst="rect">
            <a:avLst/>
          </a:prstGeom>
        </p:spPr>
        <p:txBody>
          <a:bodyPr/>
          <a:lstStyle/>
          <a:p>
            <a:pPr indent="78105">
              <a:lnSpc>
                <a:spcPct val="100000"/>
              </a:lnSpc>
              <a:defRPr sz="2800" spc="-100"/>
            </a:pPr>
            <a:r>
              <a:t>Moti</a:t>
            </a:r>
            <a:r>
              <a:rPr spc="0"/>
              <a:t>v</a:t>
            </a:r>
            <a:r>
              <a:t>a</a:t>
            </a:r>
            <a:r>
              <a:rPr spc="0"/>
              <a:t>t</a:t>
            </a:r>
            <a:r>
              <a:t>ion</a:t>
            </a:r>
          </a:p>
        </p:txBody>
      </p:sp>
      <p:sp>
        <p:nvSpPr>
          <p:cNvPr id="1197" name="Shape 1197"/>
          <p:cNvSpPr/>
          <p:nvPr/>
        </p:nvSpPr>
        <p:spPr>
          <a:xfrm>
            <a:off x="425602" y="2027937"/>
            <a:ext cx="8211819" cy="1123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99084" indent="-286384">
              <a:buSzPct val="125000"/>
              <a:buFont typeface="Wingdings" panose="05000000000000000000" pitchFamily="2" charset="2"/>
              <a:buChar char="ü"/>
              <a:tabLst>
                <a:tab pos="292100" algn="l"/>
              </a:tabLst>
              <a:defRPr>
                <a:solidFill>
                  <a:srgbClr val="6C6D70"/>
                </a:solidFill>
                <a:latin typeface="Arial"/>
                <a:ea typeface="Arial"/>
                <a:cs typeface="Arial"/>
                <a:sym typeface="Arial"/>
              </a:defRPr>
            </a:pPr>
            <a:r>
              <a:rPr dirty="0"/>
              <a:t>If </a:t>
            </a:r>
            <a:r>
              <a:rPr spc="-5" dirty="0"/>
              <a:t>decision makers can determine how </a:t>
            </a:r>
            <a:r>
              <a:rPr dirty="0"/>
              <a:t>the </a:t>
            </a:r>
            <a:r>
              <a:rPr spc="-15" dirty="0"/>
              <a:t>known </a:t>
            </a:r>
            <a:r>
              <a:rPr spc="-5" dirty="0"/>
              <a:t>is related </a:t>
            </a:r>
            <a:r>
              <a:rPr dirty="0"/>
              <a:t>to the </a:t>
            </a:r>
            <a:r>
              <a:rPr spc="-5" dirty="0"/>
              <a:t>future</a:t>
            </a:r>
            <a:r>
              <a:rPr spc="190" dirty="0"/>
              <a:t> </a:t>
            </a:r>
            <a:r>
              <a:rPr spc="-5" dirty="0"/>
              <a:t>event,</a:t>
            </a:r>
            <a:r>
              <a:rPr lang="en-IN" spc="-5" dirty="0"/>
              <a:t> </a:t>
            </a:r>
            <a:r>
              <a:rPr dirty="0"/>
              <a:t>they can </a:t>
            </a:r>
            <a:r>
              <a:rPr spc="-10" dirty="0"/>
              <a:t>add </a:t>
            </a:r>
            <a:r>
              <a:rPr spc="0" dirty="0"/>
              <a:t>the </a:t>
            </a:r>
            <a:r>
              <a:rPr dirty="0"/>
              <a:t>decision making process</a:t>
            </a:r>
            <a:r>
              <a:rPr spc="69" dirty="0"/>
              <a:t> </a:t>
            </a:r>
            <a:r>
              <a:rPr spc="-20" dirty="0"/>
              <a:t>considerably.</a:t>
            </a:r>
          </a:p>
          <a:p>
            <a:pPr marL="342900" indent="-342900">
              <a:buFont typeface="Wingdings" panose="05000000000000000000" pitchFamily="2" charset="2"/>
              <a:buChar char="ü"/>
              <a:defRPr sz="1900">
                <a:latin typeface="Times New Roman"/>
                <a:ea typeface="Times New Roman"/>
                <a:cs typeface="Times New Roman"/>
                <a:sym typeface="Times New Roman"/>
              </a:defRPr>
            </a:pPr>
            <a:endParaRPr spc="-20" dirty="0"/>
          </a:p>
          <a:p>
            <a:pPr marL="299084" indent="-286384">
              <a:buSzPct val="125000"/>
              <a:buFont typeface="Wingdings" panose="05000000000000000000" pitchFamily="2" charset="2"/>
              <a:buChar char="ü"/>
              <a:tabLst>
                <a:tab pos="292100" algn="l"/>
              </a:tabLst>
              <a:defRPr spc="-5">
                <a:solidFill>
                  <a:srgbClr val="6C6D70"/>
                </a:solidFill>
                <a:latin typeface="Arial"/>
                <a:ea typeface="Arial"/>
                <a:cs typeface="Arial"/>
                <a:sym typeface="Arial"/>
              </a:defRPr>
            </a:pPr>
            <a:r>
              <a:rPr dirty="0"/>
              <a:t>How do </a:t>
            </a:r>
            <a:r>
              <a:rPr spc="-25" dirty="0"/>
              <a:t>we </a:t>
            </a:r>
            <a:r>
              <a:rPr dirty="0"/>
              <a:t>determine </a:t>
            </a:r>
            <a:r>
              <a:rPr spc="0" dirty="0"/>
              <a:t>the </a:t>
            </a:r>
            <a:r>
              <a:rPr dirty="0"/>
              <a:t>relationship </a:t>
            </a:r>
            <a:r>
              <a:rPr spc="-10" dirty="0"/>
              <a:t>between</a:t>
            </a:r>
            <a:r>
              <a:rPr spc="155" dirty="0"/>
              <a:t> </a:t>
            </a:r>
            <a:r>
              <a:rPr dirty="0"/>
              <a:t>variables?</a:t>
            </a:r>
          </a:p>
        </p:txBody>
      </p:sp>
      <p:sp>
        <p:nvSpPr>
          <p:cNvPr id="1198" name="Shape 1198"/>
          <p:cNvSpPr/>
          <p:nvPr/>
        </p:nvSpPr>
        <p:spPr>
          <a:xfrm>
            <a:off x="8628381" y="67563"/>
            <a:ext cx="95886" cy="13554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700">
              <a:defRPr sz="1000" b="1" spc="-4">
                <a:solidFill>
                  <a:srgbClr val="6C6D70"/>
                </a:solidFill>
                <a:latin typeface="Arial"/>
                <a:ea typeface="Arial"/>
                <a:cs typeface="Arial"/>
                <a:sym typeface="Arial"/>
              </a:defRPr>
            </a:lvl1pPr>
          </a:lstStyle>
          <a:p>
            <a:r>
              <a:t>7</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3D80-7DD3-46B5-A106-7CBE9FF7C2FE}"/>
              </a:ext>
            </a:extLst>
          </p:cNvPr>
          <p:cNvSpPr>
            <a:spLocks noGrp="1"/>
          </p:cNvSpPr>
          <p:nvPr>
            <p:ph type="title"/>
          </p:nvPr>
        </p:nvSpPr>
        <p:spPr>
          <a:xfrm>
            <a:off x="276225" y="787790"/>
            <a:ext cx="6784976" cy="552977"/>
          </a:xfrm>
        </p:spPr>
        <p:txBody>
          <a:bodyPr/>
          <a:lstStyle/>
          <a:p>
            <a:r>
              <a:rPr lang="en-US" sz="3600" dirty="0"/>
              <a:t>Linear Regression</a:t>
            </a:r>
          </a:p>
        </p:txBody>
      </p:sp>
      <p:sp>
        <p:nvSpPr>
          <p:cNvPr id="3" name="Rectangle 2">
            <a:extLst>
              <a:ext uri="{FF2B5EF4-FFF2-40B4-BE49-F238E27FC236}">
                <a16:creationId xmlns:a16="http://schemas.microsoft.com/office/drawing/2014/main" id="{1640B1F3-605A-4F3F-BE04-6A6A4DDCBF7C}"/>
              </a:ext>
            </a:extLst>
          </p:cNvPr>
          <p:cNvSpPr/>
          <p:nvPr/>
        </p:nvSpPr>
        <p:spPr>
          <a:xfrm>
            <a:off x="407963" y="1575582"/>
            <a:ext cx="8637563" cy="3785652"/>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404040"/>
                </a:solidFill>
              </a:rPr>
              <a:t>Linear Regression is one of the easiest algorithms in machine learning.</a:t>
            </a:r>
          </a:p>
          <a:p>
            <a:pPr marL="285750" indent="-285750">
              <a:buFont typeface="Arial" panose="020B0604020202020204" pitchFamily="34" charset="0"/>
              <a:buChar char="•"/>
            </a:pPr>
            <a:r>
              <a:rPr lang="en-US" sz="2400" dirty="0"/>
              <a:t>As the name suggests this algorithm is applicable for Regression problems</a:t>
            </a:r>
          </a:p>
          <a:p>
            <a:pPr marL="285750" indent="-285750">
              <a:buFont typeface="Arial" panose="020B0604020202020204" pitchFamily="34" charset="0"/>
              <a:buChar char="•"/>
            </a:pPr>
            <a:r>
              <a:rPr lang="en-US" sz="2400" dirty="0"/>
              <a:t>Linear Regression is a </a:t>
            </a:r>
            <a:r>
              <a:rPr lang="en-US" sz="2400" b="1" dirty="0"/>
              <a:t>Linear Model</a:t>
            </a:r>
            <a:r>
              <a:rPr lang="en-US" sz="2400" dirty="0"/>
              <a:t>. Which means, we will establish a linear relationship between the input variables(</a:t>
            </a:r>
            <a:r>
              <a:rPr lang="en-US" sz="2400" b="1" dirty="0"/>
              <a:t>X</a:t>
            </a:r>
            <a:r>
              <a:rPr lang="en-US" sz="2400" dirty="0"/>
              <a:t>) and single output variable(</a:t>
            </a:r>
            <a:r>
              <a:rPr lang="en-US" sz="2400" b="1" dirty="0"/>
              <a:t>Y</a:t>
            </a:r>
            <a:r>
              <a:rPr lang="en-US" sz="2400" dirty="0"/>
              <a:t>). </a:t>
            </a:r>
          </a:p>
          <a:p>
            <a:pPr marL="285750" indent="-285750">
              <a:buFont typeface="Arial" panose="020B0604020202020204" pitchFamily="34" charset="0"/>
              <a:buChar char="•"/>
            </a:pPr>
            <a:r>
              <a:rPr lang="en-US" sz="2400" dirty="0"/>
              <a:t>When the input(</a:t>
            </a:r>
            <a:r>
              <a:rPr lang="en-US" sz="2400" b="1" dirty="0"/>
              <a:t>X</a:t>
            </a:r>
            <a:r>
              <a:rPr lang="en-US" sz="2400" dirty="0"/>
              <a:t>) is a single variable this model is called </a:t>
            </a:r>
            <a:r>
              <a:rPr lang="en-US" sz="2400" b="1" dirty="0"/>
              <a:t>Simple Linear Regression</a:t>
            </a:r>
            <a:r>
              <a:rPr lang="en-US" sz="2400" dirty="0"/>
              <a:t> and when there are </a:t>
            </a:r>
            <a:r>
              <a:rPr lang="en-US" sz="2400" dirty="0" err="1"/>
              <a:t>mutiple</a:t>
            </a:r>
            <a:r>
              <a:rPr lang="en-US" sz="2400" dirty="0"/>
              <a:t> input variables(</a:t>
            </a:r>
            <a:r>
              <a:rPr lang="en-US" sz="2400" b="1" dirty="0"/>
              <a:t>X</a:t>
            </a:r>
            <a:r>
              <a:rPr lang="en-US" sz="2400" dirty="0"/>
              <a:t>), it is called </a:t>
            </a:r>
            <a:r>
              <a:rPr lang="en-US" sz="2400" b="1" dirty="0"/>
              <a:t>Multiple Linear Regression</a:t>
            </a:r>
            <a:r>
              <a:rPr lang="en-US" sz="2400" dirty="0"/>
              <a:t>.</a:t>
            </a:r>
          </a:p>
        </p:txBody>
      </p:sp>
    </p:spTree>
    <p:extLst>
      <p:ext uri="{BB962C8B-B14F-4D97-AF65-F5344CB8AC3E}">
        <p14:creationId xmlns:p14="http://schemas.microsoft.com/office/powerpoint/2010/main" val="11845543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DA871AB1-81F4-4FBB-986F-6DC4D477A904}"/>
              </a:ext>
            </a:extLst>
          </p:cNvPr>
          <p:cNvSpPr>
            <a:spLocks noGrp="1"/>
          </p:cNvSpPr>
          <p:nvPr>
            <p:ph type="sldNum" sz="quarter" idx="12"/>
          </p:nvPr>
        </p:nvSpPr>
        <p:spPr/>
        <p:txBody>
          <a:bodyPr/>
          <a:lstStyle/>
          <a:p>
            <a:endParaRPr lang="en-US" altLang="en-US" dirty="0"/>
          </a:p>
        </p:txBody>
      </p:sp>
      <p:sp>
        <p:nvSpPr>
          <p:cNvPr id="5122" name="Rectangle 2">
            <a:extLst>
              <a:ext uri="{FF2B5EF4-FFF2-40B4-BE49-F238E27FC236}">
                <a16:creationId xmlns:a16="http://schemas.microsoft.com/office/drawing/2014/main" id="{5556AD8C-CFB5-4715-9238-E1BF6384FFCF}"/>
              </a:ext>
            </a:extLst>
          </p:cNvPr>
          <p:cNvSpPr>
            <a:spLocks noGrp="1" noChangeArrowheads="1"/>
          </p:cNvSpPr>
          <p:nvPr>
            <p:ph type="title"/>
          </p:nvPr>
        </p:nvSpPr>
        <p:spPr/>
        <p:txBody>
          <a:bodyPr/>
          <a:lstStyle/>
          <a:p>
            <a:pPr algn="l"/>
            <a:r>
              <a:rPr lang="en-US" altLang="en-US" sz="3600"/>
              <a:t>The Model</a:t>
            </a:r>
          </a:p>
        </p:txBody>
      </p:sp>
      <p:sp>
        <p:nvSpPr>
          <p:cNvPr id="5123" name="Rectangle 3">
            <a:extLst>
              <a:ext uri="{FF2B5EF4-FFF2-40B4-BE49-F238E27FC236}">
                <a16:creationId xmlns:a16="http://schemas.microsoft.com/office/drawing/2014/main" id="{5BE3CC07-565C-4D30-A0DE-8EFF79F56FC4}"/>
              </a:ext>
            </a:extLst>
          </p:cNvPr>
          <p:cNvSpPr>
            <a:spLocks noGrp="1" noChangeArrowheads="1"/>
          </p:cNvSpPr>
          <p:nvPr>
            <p:ph type="body" idx="1"/>
          </p:nvPr>
        </p:nvSpPr>
        <p:spPr>
          <a:xfrm>
            <a:off x="685800" y="1828800"/>
            <a:ext cx="7772400" cy="4114800"/>
          </a:xfrm>
        </p:spPr>
        <p:txBody>
          <a:bodyPr/>
          <a:lstStyle/>
          <a:p>
            <a:pPr>
              <a:lnSpc>
                <a:spcPct val="90000"/>
              </a:lnSpc>
            </a:pPr>
            <a:r>
              <a:rPr lang="en-US" altLang="en-US"/>
              <a:t>The first order linear model</a:t>
            </a:r>
          </a:p>
          <a:p>
            <a:pPr>
              <a:lnSpc>
                <a:spcPct val="90000"/>
              </a:lnSpc>
            </a:pPr>
            <a:endParaRPr lang="en-US" altLang="en-US"/>
          </a:p>
          <a:p>
            <a:pPr lvl="1">
              <a:lnSpc>
                <a:spcPct val="90000"/>
              </a:lnSpc>
              <a:buFontTx/>
              <a:buNone/>
            </a:pPr>
            <a:endParaRPr lang="en-US" altLang="en-US"/>
          </a:p>
          <a:p>
            <a:pPr lvl="1">
              <a:lnSpc>
                <a:spcPct val="90000"/>
              </a:lnSpc>
              <a:buFontTx/>
              <a:buNone/>
            </a:pPr>
            <a:r>
              <a:rPr lang="en-US" altLang="en-US"/>
              <a:t>y = dependent variable</a:t>
            </a:r>
          </a:p>
          <a:p>
            <a:pPr lvl="1">
              <a:lnSpc>
                <a:spcPct val="90000"/>
              </a:lnSpc>
              <a:buFontTx/>
              <a:buNone/>
            </a:pPr>
            <a:r>
              <a:rPr lang="en-US" altLang="en-US"/>
              <a:t>x = independent variable</a:t>
            </a:r>
          </a:p>
          <a:p>
            <a:pPr lvl="1">
              <a:lnSpc>
                <a:spcPct val="90000"/>
              </a:lnSpc>
              <a:buFontTx/>
              <a:buNone/>
            </a:pPr>
            <a:r>
              <a:rPr lang="en-US" altLang="en-US">
                <a:latin typeface="Symbol" panose="05050102010706020507" pitchFamily="18" charset="2"/>
              </a:rPr>
              <a:t>b</a:t>
            </a:r>
            <a:r>
              <a:rPr lang="en-US" altLang="en-US" sz="2400" baseline="-25000"/>
              <a:t>0</a:t>
            </a:r>
            <a:r>
              <a:rPr lang="en-US" altLang="en-US"/>
              <a:t> = y-intercept</a:t>
            </a:r>
          </a:p>
          <a:p>
            <a:pPr lvl="1">
              <a:lnSpc>
                <a:spcPct val="90000"/>
              </a:lnSpc>
              <a:buFontTx/>
              <a:buNone/>
            </a:pPr>
            <a:r>
              <a:rPr lang="en-US" altLang="en-US">
                <a:latin typeface="Symbol" panose="05050102010706020507" pitchFamily="18" charset="2"/>
              </a:rPr>
              <a:t>b</a:t>
            </a:r>
            <a:r>
              <a:rPr lang="en-US" altLang="en-US" sz="2400" baseline="-25000"/>
              <a:t>1</a:t>
            </a:r>
            <a:r>
              <a:rPr lang="en-US" altLang="en-US"/>
              <a:t> = slope of the line</a:t>
            </a:r>
          </a:p>
          <a:p>
            <a:pPr lvl="1">
              <a:lnSpc>
                <a:spcPct val="90000"/>
              </a:lnSpc>
              <a:buFontTx/>
              <a:buNone/>
            </a:pPr>
            <a:r>
              <a:rPr lang="en-US" altLang="en-US">
                <a:latin typeface="Symbol" panose="05050102010706020507" pitchFamily="18" charset="2"/>
              </a:rPr>
              <a:t>e</a:t>
            </a:r>
            <a:r>
              <a:rPr lang="en-US" altLang="en-US"/>
              <a:t> = error variable</a:t>
            </a:r>
          </a:p>
        </p:txBody>
      </p:sp>
      <p:graphicFrame>
        <p:nvGraphicFramePr>
          <p:cNvPr id="5124" name="Object 4">
            <a:extLst>
              <a:ext uri="{FF2B5EF4-FFF2-40B4-BE49-F238E27FC236}">
                <a16:creationId xmlns:a16="http://schemas.microsoft.com/office/drawing/2014/main" id="{AFAC3933-182D-4518-B073-D22931DD0CAF}"/>
              </a:ext>
            </a:extLst>
          </p:cNvPr>
          <p:cNvGraphicFramePr>
            <a:graphicFrameLocks noChangeAspect="1"/>
          </p:cNvGraphicFramePr>
          <p:nvPr/>
        </p:nvGraphicFramePr>
        <p:xfrm>
          <a:off x="2971800" y="2667000"/>
          <a:ext cx="2686050" cy="639763"/>
        </p:xfrm>
        <a:graphic>
          <a:graphicData uri="http://schemas.openxmlformats.org/presentationml/2006/ole">
            <mc:AlternateContent xmlns:mc="http://schemas.openxmlformats.org/markup-compatibility/2006">
              <mc:Choice xmlns:v="urn:schemas-microsoft-com:vml" Requires="v">
                <p:oleObj spid="_x0000_s2051" name="Equation" r:id="rId3" imgW="799920" imgH="190440" progId="Equation.3">
                  <p:embed/>
                </p:oleObj>
              </mc:Choice>
              <mc:Fallback>
                <p:oleObj name="Equation" r:id="rId3" imgW="799920" imgH="190440" progId="Equation.3">
                  <p:embed/>
                  <p:pic>
                    <p:nvPicPr>
                      <p:cNvPr id="5124" name="Object 4">
                        <a:extLst>
                          <a:ext uri="{FF2B5EF4-FFF2-40B4-BE49-F238E27FC236}">
                            <a16:creationId xmlns:a16="http://schemas.microsoft.com/office/drawing/2014/main" id="{AFAC3933-182D-4518-B073-D22931DD0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667000"/>
                        <a:ext cx="2686050" cy="639763"/>
                      </a:xfrm>
                      <a:prstGeom prst="rect">
                        <a:avLst/>
                      </a:prstGeom>
                      <a:solidFill>
                        <a:srgbClr val="00FFFF"/>
                      </a:solidFill>
                      <a:ln>
                        <a:noFill/>
                      </a:ln>
                      <a:effectLst>
                        <a:outerShdw dist="117088" dir="18636078" algn="ctr" rotWithShape="0">
                          <a:srgbClr val="2C2CB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39" name="Group 19">
            <a:extLst>
              <a:ext uri="{FF2B5EF4-FFF2-40B4-BE49-F238E27FC236}">
                <a16:creationId xmlns:a16="http://schemas.microsoft.com/office/drawing/2014/main" id="{1D9F2431-712E-4797-81A2-2562B4CD3E71}"/>
              </a:ext>
            </a:extLst>
          </p:cNvPr>
          <p:cNvGrpSpPr>
            <a:grpSpLocks/>
          </p:cNvGrpSpPr>
          <p:nvPr/>
        </p:nvGrpSpPr>
        <p:grpSpPr bwMode="auto">
          <a:xfrm>
            <a:off x="5410200" y="3962400"/>
            <a:ext cx="2667000" cy="1981200"/>
            <a:chOff x="3408" y="2496"/>
            <a:chExt cx="1680" cy="1248"/>
          </a:xfrm>
        </p:grpSpPr>
        <p:sp>
          <p:nvSpPr>
            <p:cNvPr id="5125" name="Line 5">
              <a:extLst>
                <a:ext uri="{FF2B5EF4-FFF2-40B4-BE49-F238E27FC236}">
                  <a16:creationId xmlns:a16="http://schemas.microsoft.com/office/drawing/2014/main" id="{D65CA131-6251-49B9-A0A8-13663A469291}"/>
                </a:ext>
              </a:extLst>
            </p:cNvPr>
            <p:cNvSpPr>
              <a:spLocks noChangeShapeType="1"/>
            </p:cNvSpPr>
            <p:nvPr/>
          </p:nvSpPr>
          <p:spPr bwMode="auto">
            <a:xfrm>
              <a:off x="3408" y="2496"/>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 name="Line 6">
              <a:extLst>
                <a:ext uri="{FF2B5EF4-FFF2-40B4-BE49-F238E27FC236}">
                  <a16:creationId xmlns:a16="http://schemas.microsoft.com/office/drawing/2014/main" id="{3BB23131-22C4-4EAB-A680-95AA15FE309A}"/>
                </a:ext>
              </a:extLst>
            </p:cNvPr>
            <p:cNvSpPr>
              <a:spLocks noChangeShapeType="1"/>
            </p:cNvSpPr>
            <p:nvPr/>
          </p:nvSpPr>
          <p:spPr bwMode="auto">
            <a:xfrm>
              <a:off x="3408" y="3744"/>
              <a:ext cx="1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27" name="Text Box 7">
            <a:extLst>
              <a:ext uri="{FF2B5EF4-FFF2-40B4-BE49-F238E27FC236}">
                <a16:creationId xmlns:a16="http://schemas.microsoft.com/office/drawing/2014/main" id="{722381DF-1EA5-4548-B70B-A7BB06F81BA7}"/>
              </a:ext>
            </a:extLst>
          </p:cNvPr>
          <p:cNvSpPr txBox="1">
            <a:spLocks noChangeArrowheads="1"/>
          </p:cNvSpPr>
          <p:nvPr/>
        </p:nvSpPr>
        <p:spPr bwMode="auto">
          <a:xfrm>
            <a:off x="7832725" y="5867400"/>
            <a:ext cx="30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rPr>
              <a:t>x</a:t>
            </a:r>
          </a:p>
        </p:txBody>
      </p:sp>
      <p:sp>
        <p:nvSpPr>
          <p:cNvPr id="5128" name="Text Box 8">
            <a:extLst>
              <a:ext uri="{FF2B5EF4-FFF2-40B4-BE49-F238E27FC236}">
                <a16:creationId xmlns:a16="http://schemas.microsoft.com/office/drawing/2014/main" id="{72B2650C-CE3E-45E6-A080-6AB00CDEC179}"/>
              </a:ext>
            </a:extLst>
          </p:cNvPr>
          <p:cNvSpPr txBox="1">
            <a:spLocks noChangeArrowheads="1"/>
          </p:cNvSpPr>
          <p:nvPr/>
        </p:nvSpPr>
        <p:spPr bwMode="auto">
          <a:xfrm>
            <a:off x="5165725" y="3775075"/>
            <a:ext cx="30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rPr>
              <a:t>y</a:t>
            </a:r>
          </a:p>
        </p:txBody>
      </p:sp>
      <p:sp>
        <p:nvSpPr>
          <p:cNvPr id="5131" name="Line 11">
            <a:extLst>
              <a:ext uri="{FF2B5EF4-FFF2-40B4-BE49-F238E27FC236}">
                <a16:creationId xmlns:a16="http://schemas.microsoft.com/office/drawing/2014/main" id="{0922826F-D1F9-49C5-A23D-B76DE1881413}"/>
              </a:ext>
            </a:extLst>
          </p:cNvPr>
          <p:cNvSpPr>
            <a:spLocks noChangeShapeType="1"/>
          </p:cNvSpPr>
          <p:nvPr/>
        </p:nvSpPr>
        <p:spPr bwMode="auto">
          <a:xfrm flipV="1">
            <a:off x="5410200" y="4114800"/>
            <a:ext cx="2438400" cy="1600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2" name="Text Box 12">
            <a:extLst>
              <a:ext uri="{FF2B5EF4-FFF2-40B4-BE49-F238E27FC236}">
                <a16:creationId xmlns:a16="http://schemas.microsoft.com/office/drawing/2014/main" id="{46B0139D-1A13-4A71-B580-04D41CACFC4A}"/>
              </a:ext>
            </a:extLst>
          </p:cNvPr>
          <p:cNvSpPr txBox="1">
            <a:spLocks noChangeArrowheads="1"/>
          </p:cNvSpPr>
          <p:nvPr/>
        </p:nvSpPr>
        <p:spPr bwMode="auto">
          <a:xfrm>
            <a:off x="5089525" y="5595938"/>
            <a:ext cx="385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Symbol" panose="05050102010706020507" pitchFamily="18" charset="2"/>
              </a:rPr>
              <a:t>b</a:t>
            </a:r>
            <a:r>
              <a:rPr lang="en-US" altLang="en-US" baseline="-25000">
                <a:solidFill>
                  <a:schemeClr val="tx1"/>
                </a:solidFill>
                <a:latin typeface="Times New Roman" panose="02020603050405020304" pitchFamily="18" charset="0"/>
              </a:rPr>
              <a:t>0</a:t>
            </a:r>
            <a:endParaRPr lang="en-US" altLang="en-US">
              <a:solidFill>
                <a:schemeClr val="tx1"/>
              </a:solidFill>
              <a:latin typeface="Times New Roman" panose="02020603050405020304" pitchFamily="18" charset="0"/>
            </a:endParaRPr>
          </a:p>
        </p:txBody>
      </p:sp>
      <p:sp>
        <p:nvSpPr>
          <p:cNvPr id="5133" name="Freeform 13">
            <a:extLst>
              <a:ext uri="{FF2B5EF4-FFF2-40B4-BE49-F238E27FC236}">
                <a16:creationId xmlns:a16="http://schemas.microsoft.com/office/drawing/2014/main" id="{E4E10BBE-1367-4AB5-B2D1-82F4E2A2D5BE}"/>
              </a:ext>
            </a:extLst>
          </p:cNvPr>
          <p:cNvSpPr>
            <a:spLocks/>
          </p:cNvSpPr>
          <p:nvPr/>
        </p:nvSpPr>
        <p:spPr bwMode="auto">
          <a:xfrm>
            <a:off x="5638800" y="5105400"/>
            <a:ext cx="685800" cy="457200"/>
          </a:xfrm>
          <a:custGeom>
            <a:avLst/>
            <a:gdLst>
              <a:gd name="T0" fmla="*/ 0 w 432"/>
              <a:gd name="T1" fmla="*/ 288 h 288"/>
              <a:gd name="T2" fmla="*/ 432 w 432"/>
              <a:gd name="T3" fmla="*/ 288 h 288"/>
              <a:gd name="T4" fmla="*/ 432 w 432"/>
              <a:gd name="T5" fmla="*/ 0 h 288"/>
            </a:gdLst>
            <a:ahLst/>
            <a:cxnLst>
              <a:cxn ang="0">
                <a:pos x="T0" y="T1"/>
              </a:cxn>
              <a:cxn ang="0">
                <a:pos x="T2" y="T3"/>
              </a:cxn>
              <a:cxn ang="0">
                <a:pos x="T4" y="T5"/>
              </a:cxn>
            </a:cxnLst>
            <a:rect l="0" t="0" r="r" b="b"/>
            <a:pathLst>
              <a:path w="432" h="288">
                <a:moveTo>
                  <a:pt x="0" y="288"/>
                </a:moveTo>
                <a:lnTo>
                  <a:pt x="432" y="288"/>
                </a:lnTo>
                <a:lnTo>
                  <a:pt x="43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4" name="Text Box 14">
            <a:extLst>
              <a:ext uri="{FF2B5EF4-FFF2-40B4-BE49-F238E27FC236}">
                <a16:creationId xmlns:a16="http://schemas.microsoft.com/office/drawing/2014/main" id="{5AA9CF17-262D-47FE-8398-AB3D6CBE0467}"/>
              </a:ext>
            </a:extLst>
          </p:cNvPr>
          <p:cNvSpPr txBox="1">
            <a:spLocks noChangeArrowheads="1"/>
          </p:cNvSpPr>
          <p:nvPr/>
        </p:nvSpPr>
        <p:spPr bwMode="auto">
          <a:xfrm>
            <a:off x="5699125" y="5521325"/>
            <a:ext cx="5286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Run</a:t>
            </a:r>
          </a:p>
        </p:txBody>
      </p:sp>
      <p:sp>
        <p:nvSpPr>
          <p:cNvPr id="5135" name="Text Box 15">
            <a:extLst>
              <a:ext uri="{FF2B5EF4-FFF2-40B4-BE49-F238E27FC236}">
                <a16:creationId xmlns:a16="http://schemas.microsoft.com/office/drawing/2014/main" id="{AA531AEB-6A74-491A-B581-BCE45A1FA22E}"/>
              </a:ext>
            </a:extLst>
          </p:cNvPr>
          <p:cNvSpPr txBox="1">
            <a:spLocks noChangeArrowheads="1"/>
          </p:cNvSpPr>
          <p:nvPr/>
        </p:nvSpPr>
        <p:spPr bwMode="auto">
          <a:xfrm>
            <a:off x="6308725" y="5140325"/>
            <a:ext cx="55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Rise</a:t>
            </a:r>
          </a:p>
        </p:txBody>
      </p:sp>
      <p:sp>
        <p:nvSpPr>
          <p:cNvPr id="5136" name="Text Box 16">
            <a:extLst>
              <a:ext uri="{FF2B5EF4-FFF2-40B4-BE49-F238E27FC236}">
                <a16:creationId xmlns:a16="http://schemas.microsoft.com/office/drawing/2014/main" id="{51983BC8-0C53-4C21-AF0E-4EE32BEBDDDB}"/>
              </a:ext>
            </a:extLst>
          </p:cNvPr>
          <p:cNvSpPr txBox="1">
            <a:spLocks noChangeArrowheads="1"/>
          </p:cNvSpPr>
          <p:nvPr/>
        </p:nvSpPr>
        <p:spPr bwMode="auto">
          <a:xfrm>
            <a:off x="7146925" y="5214938"/>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Symbol" panose="05050102010706020507" pitchFamily="18" charset="2"/>
              </a:rPr>
              <a:t>b</a:t>
            </a:r>
            <a:r>
              <a:rPr lang="en-US" altLang="en-US" baseline="-25000">
                <a:solidFill>
                  <a:schemeClr val="tx1"/>
                </a:solidFill>
                <a:latin typeface="Symbol" panose="05050102010706020507" pitchFamily="18" charset="2"/>
              </a:rPr>
              <a:t>1</a:t>
            </a:r>
            <a:r>
              <a:rPr lang="en-US" altLang="en-US">
                <a:solidFill>
                  <a:schemeClr val="tx1"/>
                </a:solidFill>
              </a:rPr>
              <a:t> = Rise/Run</a:t>
            </a:r>
          </a:p>
        </p:txBody>
      </p:sp>
      <p:sp>
        <p:nvSpPr>
          <p:cNvPr id="5137" name="Line 17">
            <a:extLst>
              <a:ext uri="{FF2B5EF4-FFF2-40B4-BE49-F238E27FC236}">
                <a16:creationId xmlns:a16="http://schemas.microsoft.com/office/drawing/2014/main" id="{256A6048-6D54-4582-9548-3B57409D9F13}"/>
              </a:ext>
            </a:extLst>
          </p:cNvPr>
          <p:cNvSpPr>
            <a:spLocks noChangeShapeType="1"/>
          </p:cNvSpPr>
          <p:nvPr/>
        </p:nvSpPr>
        <p:spPr bwMode="auto">
          <a:xfrm flipH="1">
            <a:off x="5334000" y="5715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Text Box 18">
            <a:extLst>
              <a:ext uri="{FF2B5EF4-FFF2-40B4-BE49-F238E27FC236}">
                <a16:creationId xmlns:a16="http://schemas.microsoft.com/office/drawing/2014/main" id="{E771F6D9-D6EE-4178-9CCE-3EACDEAA9E34}"/>
              </a:ext>
            </a:extLst>
          </p:cNvPr>
          <p:cNvSpPr txBox="1">
            <a:spLocks noChangeArrowheads="1"/>
          </p:cNvSpPr>
          <p:nvPr/>
        </p:nvSpPr>
        <p:spPr bwMode="auto">
          <a:xfrm>
            <a:off x="5715000" y="3503613"/>
            <a:ext cx="3243263" cy="9255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Symbol" panose="05050102010706020507" pitchFamily="18" charset="2"/>
              </a:rPr>
              <a:t>b</a:t>
            </a:r>
            <a:r>
              <a:rPr lang="en-US" altLang="en-US" baseline="-25000">
                <a:solidFill>
                  <a:schemeClr val="tx1"/>
                </a:solidFill>
              </a:rPr>
              <a:t>0</a:t>
            </a:r>
            <a:r>
              <a:rPr lang="en-US" altLang="en-US">
                <a:solidFill>
                  <a:schemeClr val="tx1"/>
                </a:solidFill>
              </a:rPr>
              <a:t> and </a:t>
            </a:r>
            <a:r>
              <a:rPr lang="en-US" altLang="en-US">
                <a:solidFill>
                  <a:schemeClr val="tx1"/>
                </a:solidFill>
                <a:latin typeface="Symbol" panose="05050102010706020507" pitchFamily="18" charset="2"/>
              </a:rPr>
              <a:t>b</a:t>
            </a:r>
            <a:r>
              <a:rPr lang="en-US" altLang="en-US" baseline="-25000">
                <a:solidFill>
                  <a:schemeClr val="tx1"/>
                </a:solidFill>
              </a:rPr>
              <a:t>1</a:t>
            </a:r>
            <a:r>
              <a:rPr lang="en-US" altLang="en-US">
                <a:solidFill>
                  <a:schemeClr val="tx1"/>
                </a:solidFill>
              </a:rPr>
              <a:t> are unknown population</a:t>
            </a:r>
            <a:br>
              <a:rPr lang="en-US" altLang="en-US">
                <a:solidFill>
                  <a:schemeClr val="tx1"/>
                </a:solidFill>
              </a:rPr>
            </a:br>
            <a:r>
              <a:rPr lang="en-US" altLang="en-US">
                <a:solidFill>
                  <a:schemeClr val="tx1"/>
                </a:solidFill>
              </a:rPr>
              <a:t>parameters, therefore are estimated </a:t>
            </a:r>
          </a:p>
          <a:p>
            <a:pPr algn="l"/>
            <a:r>
              <a:rPr lang="en-US" altLang="en-US">
                <a:solidFill>
                  <a:schemeClr val="tx1"/>
                </a:solidFill>
              </a:rPr>
              <a:t>from the data.</a:t>
            </a:r>
          </a:p>
        </p:txBody>
      </p:sp>
    </p:spTree>
    <p:extLst>
      <p:ext uri="{BB962C8B-B14F-4D97-AF65-F5344CB8AC3E}">
        <p14:creationId xmlns:p14="http://schemas.microsoft.com/office/powerpoint/2010/main" val="315233261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dissolve">
                                      <p:cBhvr>
                                        <p:cTn id="7" dur="500"/>
                                        <p:tgtEl>
                                          <p:spTgt spid="5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2" name="Shape 1242"/>
          <p:cNvSpPr>
            <a:spLocks noGrp="1"/>
          </p:cNvSpPr>
          <p:nvPr>
            <p:ph type="title"/>
          </p:nvPr>
        </p:nvSpPr>
        <p:spPr>
          <a:xfrm>
            <a:off x="377825" y="-76201"/>
            <a:ext cx="6784976" cy="1340770"/>
          </a:xfrm>
          <a:prstGeom prst="rect">
            <a:avLst/>
          </a:prstGeom>
        </p:spPr>
        <p:txBody>
          <a:bodyPr/>
          <a:lstStyle>
            <a:lvl1pPr>
              <a:defRPr>
                <a:latin typeface="Arial"/>
                <a:ea typeface="Arial"/>
                <a:cs typeface="Arial"/>
                <a:sym typeface="Arial"/>
              </a:defRPr>
            </a:lvl1pPr>
          </a:lstStyle>
          <a:p>
            <a:r>
              <a:t>Introduction-Linear Regression</a:t>
            </a:r>
          </a:p>
        </p:txBody>
      </p:sp>
      <p:pic>
        <p:nvPicPr>
          <p:cNvPr id="1243" name="image17.png"/>
          <p:cNvPicPr>
            <a:picLocks noChangeAspect="1"/>
          </p:cNvPicPr>
          <p:nvPr/>
        </p:nvPicPr>
        <p:blipFill>
          <a:blip r:embed="rId2">
            <a:extLst/>
          </a:blip>
          <a:stretch>
            <a:fillRect/>
          </a:stretch>
        </p:blipFill>
        <p:spPr>
          <a:xfrm>
            <a:off x="382783" y="1324842"/>
            <a:ext cx="5029201" cy="2895601"/>
          </a:xfrm>
          <a:prstGeom prst="rect">
            <a:avLst/>
          </a:prstGeom>
          <a:ln w="12700">
            <a:miter lim="400000"/>
          </a:ln>
        </p:spPr>
      </p:pic>
      <p:pic>
        <p:nvPicPr>
          <p:cNvPr id="1244" name="image18.png"/>
          <p:cNvPicPr>
            <a:picLocks noChangeAspect="1"/>
          </p:cNvPicPr>
          <p:nvPr/>
        </p:nvPicPr>
        <p:blipFill>
          <a:blip r:embed="rId3">
            <a:extLst/>
          </a:blip>
          <a:stretch>
            <a:fillRect/>
          </a:stretch>
        </p:blipFill>
        <p:spPr>
          <a:xfrm>
            <a:off x="5939118" y="3273385"/>
            <a:ext cx="3077577" cy="2028462"/>
          </a:xfrm>
          <a:prstGeom prst="rect">
            <a:avLst/>
          </a:prstGeom>
          <a:ln w="12700">
            <a:miter lim="400000"/>
          </a:ln>
        </p:spPr>
      </p:pic>
      <p:sp>
        <p:nvSpPr>
          <p:cNvPr id="1245" name="Shape 1245"/>
          <p:cNvSpPr/>
          <p:nvPr/>
        </p:nvSpPr>
        <p:spPr>
          <a:xfrm>
            <a:off x="5943600" y="1268656"/>
            <a:ext cx="3091852" cy="13310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200">
                <a:solidFill>
                  <a:srgbClr val="222222"/>
                </a:solidFill>
                <a:latin typeface="Arial"/>
                <a:ea typeface="Arial"/>
                <a:cs typeface="Arial"/>
                <a:sym typeface="Arial"/>
              </a:defRPr>
            </a:pPr>
            <a:r>
              <a:t>In statistics, </a:t>
            </a:r>
            <a:r>
              <a:rPr b="1"/>
              <a:t>linear regression</a:t>
            </a:r>
            <a:r>
              <a:t> is an approach for modeling the relationship between a scalar dependent variable y and one or more explanatory variables (or independent variables) denoted X. The case of one explanatory variable is called simple </a:t>
            </a:r>
            <a:r>
              <a:rPr b="1"/>
              <a:t>linear regression</a:t>
            </a:r>
            <a:r>
              <a:t>.</a:t>
            </a:r>
          </a:p>
        </p:txBody>
      </p:sp>
      <p:pic>
        <p:nvPicPr>
          <p:cNvPr id="1246" name="image19.png"/>
          <p:cNvPicPr>
            <a:picLocks noChangeAspect="1"/>
          </p:cNvPicPr>
          <p:nvPr/>
        </p:nvPicPr>
        <p:blipFill>
          <a:blip r:embed="rId4">
            <a:extLst/>
          </a:blip>
          <a:stretch>
            <a:fillRect/>
          </a:stretch>
        </p:blipFill>
        <p:spPr>
          <a:xfrm>
            <a:off x="392577" y="4220443"/>
            <a:ext cx="4793788" cy="1451696"/>
          </a:xfrm>
          <a:prstGeom prst="rect">
            <a:avLst/>
          </a:prstGeom>
          <a:ln w="12700">
            <a:miter lim="400000"/>
          </a:ln>
        </p:spPr>
      </p:pic>
      <p:sp>
        <p:nvSpPr>
          <p:cNvPr id="1247" name="Shape 1247"/>
          <p:cNvSpPr/>
          <p:nvPr/>
        </p:nvSpPr>
        <p:spPr>
          <a:xfrm>
            <a:off x="6218985" y="5456694"/>
            <a:ext cx="2425166" cy="20241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latin typeface="Arial"/>
                <a:ea typeface="Arial"/>
                <a:cs typeface="Arial"/>
                <a:sym typeface="Arial"/>
              </a:defRPr>
            </a:lvl1pPr>
          </a:lstStyle>
          <a:p>
            <a:r>
              <a:t>Ref : https://en.wikipedia.org/wiki/Linear_regression</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oter Placeholder 4">
            <a:extLst>
              <a:ext uri="{FF2B5EF4-FFF2-40B4-BE49-F238E27FC236}">
                <a16:creationId xmlns:a16="http://schemas.microsoft.com/office/drawing/2014/main" id="{DDC354DE-6647-4709-8C9E-4AFAEFFB277A}"/>
              </a:ext>
            </a:extLst>
          </p:cNvPr>
          <p:cNvSpPr>
            <a:spLocks noGrp="1"/>
          </p:cNvSpPr>
          <p:nvPr>
            <p:ph type="ftr" sz="quarter" idx="11"/>
          </p:nvPr>
        </p:nvSpPr>
        <p:spPr/>
        <p:txBody>
          <a:bodyPr/>
          <a:lstStyle/>
          <a:p>
            <a:r>
              <a:rPr lang="en-US" altLang="en-US"/>
              <a:t>EPI 809/Spring 2008</a:t>
            </a:r>
          </a:p>
        </p:txBody>
      </p:sp>
      <p:sp>
        <p:nvSpPr>
          <p:cNvPr id="53" name="Slide Number Placeholder 5">
            <a:extLst>
              <a:ext uri="{FF2B5EF4-FFF2-40B4-BE49-F238E27FC236}">
                <a16:creationId xmlns:a16="http://schemas.microsoft.com/office/drawing/2014/main" id="{0FC618D7-0902-41E4-84F9-1E65DFAE9E97}"/>
              </a:ext>
            </a:extLst>
          </p:cNvPr>
          <p:cNvSpPr>
            <a:spLocks noGrp="1"/>
          </p:cNvSpPr>
          <p:nvPr>
            <p:ph type="sldNum" sz="quarter" idx="12"/>
          </p:nvPr>
        </p:nvSpPr>
        <p:spPr/>
        <p:txBody>
          <a:bodyPr/>
          <a:lstStyle/>
          <a:p>
            <a:fld id="{917982AD-29A5-4D24-9EDB-413D3C72B870}" type="slidenum">
              <a:rPr lang="en-US" altLang="en-US"/>
              <a:pPr/>
              <a:t>14</a:t>
            </a:fld>
            <a:endParaRPr lang="en-US" altLang="en-US"/>
          </a:p>
        </p:txBody>
      </p:sp>
      <p:sp>
        <p:nvSpPr>
          <p:cNvPr id="88068" name="Rectangle 4">
            <a:extLst>
              <a:ext uri="{FF2B5EF4-FFF2-40B4-BE49-F238E27FC236}">
                <a16:creationId xmlns:a16="http://schemas.microsoft.com/office/drawing/2014/main" id="{F7D9C00F-F63D-473D-B08A-B0995B4680C2}"/>
              </a:ext>
            </a:extLst>
          </p:cNvPr>
          <p:cNvSpPr>
            <a:spLocks noGrp="1" noChangeArrowheads="1"/>
          </p:cNvSpPr>
          <p:nvPr>
            <p:ph type="title"/>
          </p:nvPr>
        </p:nvSpPr>
        <p:spPr>
          <a:xfrm>
            <a:off x="1752600" y="171450"/>
            <a:ext cx="7086600" cy="112395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a:t>Thinking Challenge</a:t>
            </a:r>
          </a:p>
        </p:txBody>
      </p:sp>
      <p:sp>
        <p:nvSpPr>
          <p:cNvPr id="88069" name="Rectangle 5">
            <a:extLst>
              <a:ext uri="{FF2B5EF4-FFF2-40B4-BE49-F238E27FC236}">
                <a16:creationId xmlns:a16="http://schemas.microsoft.com/office/drawing/2014/main" id="{686F4AAD-5AE4-4580-B773-3DA9C836B150}"/>
              </a:ext>
            </a:extLst>
          </p:cNvPr>
          <p:cNvSpPr>
            <a:spLocks noChangeArrowheads="1"/>
          </p:cNvSpPr>
          <p:nvPr/>
        </p:nvSpPr>
        <p:spPr bwMode="auto">
          <a:xfrm>
            <a:off x="685800" y="1295400"/>
            <a:ext cx="7826375"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20000"/>
              </a:spcBef>
            </a:pPr>
            <a:r>
              <a:rPr lang="en-US" altLang="en-US" sz="2800" b="1">
                <a:effectLst>
                  <a:outerShdw blurRad="38100" dist="38100" dir="2700000" algn="tl">
                    <a:srgbClr val="000000"/>
                  </a:outerShdw>
                </a:effectLst>
              </a:rPr>
              <a:t>How would you draw a line through the points?   How do you determine which line ‘fits best’?</a:t>
            </a:r>
          </a:p>
        </p:txBody>
      </p:sp>
      <p:sp>
        <p:nvSpPr>
          <p:cNvPr id="88078" name="Rectangle 14">
            <a:extLst>
              <a:ext uri="{FF2B5EF4-FFF2-40B4-BE49-F238E27FC236}">
                <a16:creationId xmlns:a16="http://schemas.microsoft.com/office/drawing/2014/main" id="{656CFB48-8D0E-406B-9035-72F4C5CF6ED9}"/>
              </a:ext>
            </a:extLst>
          </p:cNvPr>
          <p:cNvSpPr>
            <a:spLocks noChangeArrowheads="1"/>
          </p:cNvSpPr>
          <p:nvPr/>
        </p:nvSpPr>
        <p:spPr bwMode="auto">
          <a:xfrm>
            <a:off x="1828800" y="3124200"/>
            <a:ext cx="5657850" cy="2911475"/>
          </a:xfrm>
          <a:prstGeom prst="rect">
            <a:avLst/>
          </a:prstGeom>
          <a:solidFill>
            <a:schemeClr val="bg2"/>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lgn="ctr"/>
            <a:endParaRPr lang="en-US" altLang="en-US"/>
          </a:p>
        </p:txBody>
      </p:sp>
      <p:sp>
        <p:nvSpPr>
          <p:cNvPr id="88079" name="Line 15">
            <a:extLst>
              <a:ext uri="{FF2B5EF4-FFF2-40B4-BE49-F238E27FC236}">
                <a16:creationId xmlns:a16="http://schemas.microsoft.com/office/drawing/2014/main" id="{5368E720-8E52-426A-B5AB-98F178CEDFB1}"/>
              </a:ext>
            </a:extLst>
          </p:cNvPr>
          <p:cNvSpPr>
            <a:spLocks noChangeShapeType="1"/>
          </p:cNvSpPr>
          <p:nvPr/>
        </p:nvSpPr>
        <p:spPr bwMode="auto">
          <a:xfrm>
            <a:off x="2571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0" name="Line 16">
            <a:extLst>
              <a:ext uri="{FF2B5EF4-FFF2-40B4-BE49-F238E27FC236}">
                <a16:creationId xmlns:a16="http://schemas.microsoft.com/office/drawing/2014/main" id="{1E570FF1-B94D-4295-8491-71923227D879}"/>
              </a:ext>
            </a:extLst>
          </p:cNvPr>
          <p:cNvSpPr>
            <a:spLocks noChangeShapeType="1"/>
          </p:cNvSpPr>
          <p:nvPr/>
        </p:nvSpPr>
        <p:spPr bwMode="auto">
          <a:xfrm>
            <a:off x="2474913"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1" name="Line 17">
            <a:extLst>
              <a:ext uri="{FF2B5EF4-FFF2-40B4-BE49-F238E27FC236}">
                <a16:creationId xmlns:a16="http://schemas.microsoft.com/office/drawing/2014/main" id="{81245B61-67E5-4D14-A7F1-7B9D316D96B7}"/>
              </a:ext>
            </a:extLst>
          </p:cNvPr>
          <p:cNvSpPr>
            <a:spLocks noChangeShapeType="1"/>
          </p:cNvSpPr>
          <p:nvPr/>
        </p:nvSpPr>
        <p:spPr bwMode="auto">
          <a:xfrm>
            <a:off x="2474913"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2" name="Line 18">
            <a:extLst>
              <a:ext uri="{FF2B5EF4-FFF2-40B4-BE49-F238E27FC236}">
                <a16:creationId xmlns:a16="http://schemas.microsoft.com/office/drawing/2014/main" id="{73AB4627-DB4C-4EE7-B944-D6FD94B72AEA}"/>
              </a:ext>
            </a:extLst>
          </p:cNvPr>
          <p:cNvSpPr>
            <a:spLocks noChangeShapeType="1"/>
          </p:cNvSpPr>
          <p:nvPr/>
        </p:nvSpPr>
        <p:spPr bwMode="auto">
          <a:xfrm>
            <a:off x="2474913"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3" name="Line 19">
            <a:extLst>
              <a:ext uri="{FF2B5EF4-FFF2-40B4-BE49-F238E27FC236}">
                <a16:creationId xmlns:a16="http://schemas.microsoft.com/office/drawing/2014/main" id="{4D484B89-A3A2-4E75-AE7C-7FF422F8A868}"/>
              </a:ext>
            </a:extLst>
          </p:cNvPr>
          <p:cNvSpPr>
            <a:spLocks noChangeShapeType="1"/>
          </p:cNvSpPr>
          <p:nvPr/>
        </p:nvSpPr>
        <p:spPr bwMode="auto">
          <a:xfrm>
            <a:off x="2474913"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4" name="Line 20">
            <a:extLst>
              <a:ext uri="{FF2B5EF4-FFF2-40B4-BE49-F238E27FC236}">
                <a16:creationId xmlns:a16="http://schemas.microsoft.com/office/drawing/2014/main" id="{57980757-CD5B-4478-992B-CE95C13B09D1}"/>
              </a:ext>
            </a:extLst>
          </p:cNvPr>
          <p:cNvSpPr>
            <a:spLocks noChangeShapeType="1"/>
          </p:cNvSpPr>
          <p:nvPr/>
        </p:nvSpPr>
        <p:spPr bwMode="auto">
          <a:xfrm>
            <a:off x="2584450"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5" name="Line 21">
            <a:extLst>
              <a:ext uri="{FF2B5EF4-FFF2-40B4-BE49-F238E27FC236}">
                <a16:creationId xmlns:a16="http://schemas.microsoft.com/office/drawing/2014/main" id="{4B84C90A-F14B-4CA2-98EF-6179D3EDC8B4}"/>
              </a:ext>
            </a:extLst>
          </p:cNvPr>
          <p:cNvSpPr>
            <a:spLocks noChangeShapeType="1"/>
          </p:cNvSpPr>
          <p:nvPr/>
        </p:nvSpPr>
        <p:spPr bwMode="auto">
          <a:xfrm flipV="1">
            <a:off x="2571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6" name="Line 22">
            <a:extLst>
              <a:ext uri="{FF2B5EF4-FFF2-40B4-BE49-F238E27FC236}">
                <a16:creationId xmlns:a16="http://schemas.microsoft.com/office/drawing/2014/main" id="{F6363328-99F9-459E-9622-1D979EEFE72A}"/>
              </a:ext>
            </a:extLst>
          </p:cNvPr>
          <p:cNvSpPr>
            <a:spLocks noChangeShapeType="1"/>
          </p:cNvSpPr>
          <p:nvPr/>
        </p:nvSpPr>
        <p:spPr bwMode="auto">
          <a:xfrm flipV="1">
            <a:off x="3317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7" name="Line 23">
            <a:extLst>
              <a:ext uri="{FF2B5EF4-FFF2-40B4-BE49-F238E27FC236}">
                <a16:creationId xmlns:a16="http://schemas.microsoft.com/office/drawing/2014/main" id="{4F6C1BF5-0218-4C73-9BB2-D7776CC8B2A5}"/>
              </a:ext>
            </a:extLst>
          </p:cNvPr>
          <p:cNvSpPr>
            <a:spLocks noChangeShapeType="1"/>
          </p:cNvSpPr>
          <p:nvPr/>
        </p:nvSpPr>
        <p:spPr bwMode="auto">
          <a:xfrm flipV="1">
            <a:off x="4057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8" name="Line 24">
            <a:extLst>
              <a:ext uri="{FF2B5EF4-FFF2-40B4-BE49-F238E27FC236}">
                <a16:creationId xmlns:a16="http://schemas.microsoft.com/office/drawing/2014/main" id="{9852038C-20C4-4B0A-A5EF-0B8FCDD8F78F}"/>
              </a:ext>
            </a:extLst>
          </p:cNvPr>
          <p:cNvSpPr>
            <a:spLocks noChangeShapeType="1"/>
          </p:cNvSpPr>
          <p:nvPr/>
        </p:nvSpPr>
        <p:spPr bwMode="auto">
          <a:xfrm flipV="1">
            <a:off x="4802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9" name="Line 25">
            <a:extLst>
              <a:ext uri="{FF2B5EF4-FFF2-40B4-BE49-F238E27FC236}">
                <a16:creationId xmlns:a16="http://schemas.microsoft.com/office/drawing/2014/main" id="{5CE23D51-9434-4BE2-939A-76C0055C29C0}"/>
              </a:ext>
            </a:extLst>
          </p:cNvPr>
          <p:cNvSpPr>
            <a:spLocks noChangeShapeType="1"/>
          </p:cNvSpPr>
          <p:nvPr/>
        </p:nvSpPr>
        <p:spPr bwMode="auto">
          <a:xfrm flipV="1">
            <a:off x="5548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0" name="Line 26">
            <a:extLst>
              <a:ext uri="{FF2B5EF4-FFF2-40B4-BE49-F238E27FC236}">
                <a16:creationId xmlns:a16="http://schemas.microsoft.com/office/drawing/2014/main" id="{7583B540-9FCE-481A-859D-8405517E894E}"/>
              </a:ext>
            </a:extLst>
          </p:cNvPr>
          <p:cNvSpPr>
            <a:spLocks noChangeShapeType="1"/>
          </p:cNvSpPr>
          <p:nvPr/>
        </p:nvSpPr>
        <p:spPr bwMode="auto">
          <a:xfrm flipV="1">
            <a:off x="6288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1" name="Line 27">
            <a:extLst>
              <a:ext uri="{FF2B5EF4-FFF2-40B4-BE49-F238E27FC236}">
                <a16:creationId xmlns:a16="http://schemas.microsoft.com/office/drawing/2014/main" id="{19864D43-B5B7-471F-A0B2-8D97AEDAF93A}"/>
              </a:ext>
            </a:extLst>
          </p:cNvPr>
          <p:cNvSpPr>
            <a:spLocks noChangeShapeType="1"/>
          </p:cNvSpPr>
          <p:nvPr/>
        </p:nvSpPr>
        <p:spPr bwMode="auto">
          <a:xfrm flipV="1">
            <a:off x="7032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2" name="Line 28">
            <a:extLst>
              <a:ext uri="{FF2B5EF4-FFF2-40B4-BE49-F238E27FC236}">
                <a16:creationId xmlns:a16="http://schemas.microsoft.com/office/drawing/2014/main" id="{A8F8F9F1-1F7C-455F-98EB-ADE24BCCA6FF}"/>
              </a:ext>
            </a:extLst>
          </p:cNvPr>
          <p:cNvSpPr>
            <a:spLocks noChangeShapeType="1"/>
          </p:cNvSpPr>
          <p:nvPr/>
        </p:nvSpPr>
        <p:spPr bwMode="auto">
          <a:xfrm flipV="1">
            <a:off x="2571750" y="5162550"/>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3" name="Line 29">
            <a:extLst>
              <a:ext uri="{FF2B5EF4-FFF2-40B4-BE49-F238E27FC236}">
                <a16:creationId xmlns:a16="http://schemas.microsoft.com/office/drawing/2014/main" id="{AB470A0C-3D5E-4A11-ABA2-B7EB8DEC537B}"/>
              </a:ext>
            </a:extLst>
          </p:cNvPr>
          <p:cNvSpPr>
            <a:spLocks noChangeShapeType="1"/>
          </p:cNvSpPr>
          <p:nvPr/>
        </p:nvSpPr>
        <p:spPr bwMode="auto">
          <a:xfrm flipV="1">
            <a:off x="4057650" y="5162550"/>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4" name="Line 30">
            <a:extLst>
              <a:ext uri="{FF2B5EF4-FFF2-40B4-BE49-F238E27FC236}">
                <a16:creationId xmlns:a16="http://schemas.microsoft.com/office/drawing/2014/main" id="{ABC93AB0-1ED6-43C5-ADAD-7C6C34CE7FCA}"/>
              </a:ext>
            </a:extLst>
          </p:cNvPr>
          <p:cNvSpPr>
            <a:spLocks noChangeShapeType="1"/>
          </p:cNvSpPr>
          <p:nvPr/>
        </p:nvSpPr>
        <p:spPr bwMode="auto">
          <a:xfrm flipV="1">
            <a:off x="5548313" y="5162550"/>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5" name="Line 31">
            <a:extLst>
              <a:ext uri="{FF2B5EF4-FFF2-40B4-BE49-F238E27FC236}">
                <a16:creationId xmlns:a16="http://schemas.microsoft.com/office/drawing/2014/main" id="{8787959B-3BE9-4D62-A589-30D72BB12034}"/>
              </a:ext>
            </a:extLst>
          </p:cNvPr>
          <p:cNvSpPr>
            <a:spLocks noChangeShapeType="1"/>
          </p:cNvSpPr>
          <p:nvPr/>
        </p:nvSpPr>
        <p:spPr bwMode="auto">
          <a:xfrm flipV="1">
            <a:off x="7032625" y="5162550"/>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6" name="Oval 32">
            <a:extLst>
              <a:ext uri="{FF2B5EF4-FFF2-40B4-BE49-F238E27FC236}">
                <a16:creationId xmlns:a16="http://schemas.microsoft.com/office/drawing/2014/main" id="{4E40A19D-D6E4-4C92-AA2C-1A9578313257}"/>
              </a:ext>
            </a:extLst>
          </p:cNvPr>
          <p:cNvSpPr>
            <a:spLocks noChangeArrowheads="1"/>
          </p:cNvSpPr>
          <p:nvPr/>
        </p:nvSpPr>
        <p:spPr bwMode="auto">
          <a:xfrm>
            <a:off x="5208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7" name="Oval 33">
            <a:extLst>
              <a:ext uri="{FF2B5EF4-FFF2-40B4-BE49-F238E27FC236}">
                <a16:creationId xmlns:a16="http://schemas.microsoft.com/office/drawing/2014/main" id="{7417F9C7-F234-444E-A4C0-C675849A026D}"/>
              </a:ext>
            </a:extLst>
          </p:cNvPr>
          <p:cNvSpPr>
            <a:spLocks noChangeArrowheads="1"/>
          </p:cNvSpPr>
          <p:nvPr/>
        </p:nvSpPr>
        <p:spPr bwMode="auto">
          <a:xfrm>
            <a:off x="4462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8" name="Oval 34">
            <a:extLst>
              <a:ext uri="{FF2B5EF4-FFF2-40B4-BE49-F238E27FC236}">
                <a16:creationId xmlns:a16="http://schemas.microsoft.com/office/drawing/2014/main" id="{F878FAC6-5F19-4130-A423-AE4D5C66EA96}"/>
              </a:ext>
            </a:extLst>
          </p:cNvPr>
          <p:cNvSpPr>
            <a:spLocks noChangeArrowheads="1"/>
          </p:cNvSpPr>
          <p:nvPr/>
        </p:nvSpPr>
        <p:spPr bwMode="auto">
          <a:xfrm>
            <a:off x="3421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9" name="Oval 35">
            <a:extLst>
              <a:ext uri="{FF2B5EF4-FFF2-40B4-BE49-F238E27FC236}">
                <a16:creationId xmlns:a16="http://schemas.microsoft.com/office/drawing/2014/main" id="{1369FFA3-76AE-41E2-9D7D-B2EACBFF3491}"/>
              </a:ext>
            </a:extLst>
          </p:cNvPr>
          <p:cNvSpPr>
            <a:spLocks noChangeArrowheads="1"/>
          </p:cNvSpPr>
          <p:nvPr/>
        </p:nvSpPr>
        <p:spPr bwMode="auto">
          <a:xfrm>
            <a:off x="5505450"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00" name="Oval 36">
            <a:extLst>
              <a:ext uri="{FF2B5EF4-FFF2-40B4-BE49-F238E27FC236}">
                <a16:creationId xmlns:a16="http://schemas.microsoft.com/office/drawing/2014/main" id="{9D726352-0500-4143-87FA-24D79248B073}"/>
              </a:ext>
            </a:extLst>
          </p:cNvPr>
          <p:cNvSpPr>
            <a:spLocks noChangeArrowheads="1"/>
          </p:cNvSpPr>
          <p:nvPr/>
        </p:nvSpPr>
        <p:spPr bwMode="auto">
          <a:xfrm>
            <a:off x="6245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01" name="Oval 37">
            <a:extLst>
              <a:ext uri="{FF2B5EF4-FFF2-40B4-BE49-F238E27FC236}">
                <a16:creationId xmlns:a16="http://schemas.microsoft.com/office/drawing/2014/main" id="{3D1C2147-91F9-4A23-94A0-A6F46D6555BE}"/>
              </a:ext>
            </a:extLst>
          </p:cNvPr>
          <p:cNvSpPr>
            <a:spLocks noChangeArrowheads="1"/>
          </p:cNvSpPr>
          <p:nvPr/>
        </p:nvSpPr>
        <p:spPr bwMode="auto">
          <a:xfrm>
            <a:off x="4014788" y="4305300"/>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02" name="Rectangle 38">
            <a:extLst>
              <a:ext uri="{FF2B5EF4-FFF2-40B4-BE49-F238E27FC236}">
                <a16:creationId xmlns:a16="http://schemas.microsoft.com/office/drawing/2014/main" id="{584B1584-414C-456B-AE65-D96AF81A192F}"/>
              </a:ext>
            </a:extLst>
          </p:cNvPr>
          <p:cNvSpPr>
            <a:spLocks noChangeArrowheads="1"/>
          </p:cNvSpPr>
          <p:nvPr/>
        </p:nvSpPr>
        <p:spPr bwMode="auto">
          <a:xfrm>
            <a:off x="2020888" y="5045075"/>
            <a:ext cx="3714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0</a:t>
            </a:r>
          </a:p>
        </p:txBody>
      </p:sp>
      <p:sp>
        <p:nvSpPr>
          <p:cNvPr id="88103" name="Rectangle 39">
            <a:extLst>
              <a:ext uri="{FF2B5EF4-FFF2-40B4-BE49-F238E27FC236}">
                <a16:creationId xmlns:a16="http://schemas.microsoft.com/office/drawing/2014/main" id="{D44E7953-E075-4BD3-B576-8FCD365B165B}"/>
              </a:ext>
            </a:extLst>
          </p:cNvPr>
          <p:cNvSpPr>
            <a:spLocks noChangeArrowheads="1"/>
          </p:cNvSpPr>
          <p:nvPr/>
        </p:nvSpPr>
        <p:spPr bwMode="auto">
          <a:xfrm>
            <a:off x="1828800" y="4579938"/>
            <a:ext cx="5619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20</a:t>
            </a:r>
          </a:p>
        </p:txBody>
      </p:sp>
      <p:sp>
        <p:nvSpPr>
          <p:cNvPr id="88104" name="Rectangle 40">
            <a:extLst>
              <a:ext uri="{FF2B5EF4-FFF2-40B4-BE49-F238E27FC236}">
                <a16:creationId xmlns:a16="http://schemas.microsoft.com/office/drawing/2014/main" id="{7F1217A8-88E7-43C5-B571-A852D98D1432}"/>
              </a:ext>
            </a:extLst>
          </p:cNvPr>
          <p:cNvSpPr>
            <a:spLocks noChangeArrowheads="1"/>
          </p:cNvSpPr>
          <p:nvPr/>
        </p:nvSpPr>
        <p:spPr bwMode="auto">
          <a:xfrm>
            <a:off x="1828800" y="4108450"/>
            <a:ext cx="5619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40</a:t>
            </a:r>
          </a:p>
        </p:txBody>
      </p:sp>
      <p:sp>
        <p:nvSpPr>
          <p:cNvPr id="88105" name="Rectangle 41">
            <a:extLst>
              <a:ext uri="{FF2B5EF4-FFF2-40B4-BE49-F238E27FC236}">
                <a16:creationId xmlns:a16="http://schemas.microsoft.com/office/drawing/2014/main" id="{4C0328A4-D6B8-4093-BB35-92A10FEB2334}"/>
              </a:ext>
            </a:extLst>
          </p:cNvPr>
          <p:cNvSpPr>
            <a:spLocks noChangeArrowheads="1"/>
          </p:cNvSpPr>
          <p:nvPr/>
        </p:nvSpPr>
        <p:spPr bwMode="auto">
          <a:xfrm>
            <a:off x="1828800" y="3641725"/>
            <a:ext cx="5619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60</a:t>
            </a:r>
          </a:p>
        </p:txBody>
      </p:sp>
      <p:sp>
        <p:nvSpPr>
          <p:cNvPr id="88106" name="Rectangle 42">
            <a:extLst>
              <a:ext uri="{FF2B5EF4-FFF2-40B4-BE49-F238E27FC236}">
                <a16:creationId xmlns:a16="http://schemas.microsoft.com/office/drawing/2014/main" id="{CEF50283-A9CE-4CD9-8D1E-0EBE5D17021A}"/>
              </a:ext>
            </a:extLst>
          </p:cNvPr>
          <p:cNvSpPr>
            <a:spLocks noChangeArrowheads="1"/>
          </p:cNvSpPr>
          <p:nvPr/>
        </p:nvSpPr>
        <p:spPr bwMode="auto">
          <a:xfrm>
            <a:off x="2386013" y="5561013"/>
            <a:ext cx="3714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0</a:t>
            </a:r>
          </a:p>
        </p:txBody>
      </p:sp>
      <p:sp>
        <p:nvSpPr>
          <p:cNvPr id="88107" name="Rectangle 43">
            <a:extLst>
              <a:ext uri="{FF2B5EF4-FFF2-40B4-BE49-F238E27FC236}">
                <a16:creationId xmlns:a16="http://schemas.microsoft.com/office/drawing/2014/main" id="{B7F9EEF4-0FDD-4CCF-B521-E4AA779AEDF3}"/>
              </a:ext>
            </a:extLst>
          </p:cNvPr>
          <p:cNvSpPr>
            <a:spLocks noChangeArrowheads="1"/>
          </p:cNvSpPr>
          <p:nvPr/>
        </p:nvSpPr>
        <p:spPr bwMode="auto">
          <a:xfrm>
            <a:off x="3775075" y="5561013"/>
            <a:ext cx="5619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20</a:t>
            </a:r>
          </a:p>
        </p:txBody>
      </p:sp>
      <p:sp>
        <p:nvSpPr>
          <p:cNvPr id="88108" name="Rectangle 44">
            <a:extLst>
              <a:ext uri="{FF2B5EF4-FFF2-40B4-BE49-F238E27FC236}">
                <a16:creationId xmlns:a16="http://schemas.microsoft.com/office/drawing/2014/main" id="{8BE147B7-49F1-4AA7-941B-B5015B3C2B5D}"/>
              </a:ext>
            </a:extLst>
          </p:cNvPr>
          <p:cNvSpPr>
            <a:spLocks noChangeArrowheads="1"/>
          </p:cNvSpPr>
          <p:nvPr/>
        </p:nvSpPr>
        <p:spPr bwMode="auto">
          <a:xfrm>
            <a:off x="5265738" y="5561013"/>
            <a:ext cx="5619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40</a:t>
            </a:r>
          </a:p>
        </p:txBody>
      </p:sp>
      <p:sp>
        <p:nvSpPr>
          <p:cNvPr id="88109" name="Rectangle 45">
            <a:extLst>
              <a:ext uri="{FF2B5EF4-FFF2-40B4-BE49-F238E27FC236}">
                <a16:creationId xmlns:a16="http://schemas.microsoft.com/office/drawing/2014/main" id="{0265D142-8999-48DE-BFD2-35EDD8505058}"/>
              </a:ext>
            </a:extLst>
          </p:cNvPr>
          <p:cNvSpPr>
            <a:spLocks noChangeArrowheads="1"/>
          </p:cNvSpPr>
          <p:nvPr/>
        </p:nvSpPr>
        <p:spPr bwMode="auto">
          <a:xfrm>
            <a:off x="6751638" y="5561013"/>
            <a:ext cx="5619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60</a:t>
            </a:r>
          </a:p>
        </p:txBody>
      </p:sp>
      <p:sp>
        <p:nvSpPr>
          <p:cNvPr id="88110" name="Rectangle 46">
            <a:extLst>
              <a:ext uri="{FF2B5EF4-FFF2-40B4-BE49-F238E27FC236}">
                <a16:creationId xmlns:a16="http://schemas.microsoft.com/office/drawing/2014/main" id="{EB00ABFE-E981-48D6-BD67-79CBAB2CA01F}"/>
              </a:ext>
            </a:extLst>
          </p:cNvPr>
          <p:cNvSpPr>
            <a:spLocks noChangeArrowheads="1"/>
          </p:cNvSpPr>
          <p:nvPr/>
        </p:nvSpPr>
        <p:spPr bwMode="auto">
          <a:xfrm>
            <a:off x="7056438" y="5054600"/>
            <a:ext cx="4095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X</a:t>
            </a:r>
          </a:p>
        </p:txBody>
      </p:sp>
      <p:sp>
        <p:nvSpPr>
          <p:cNvPr id="88111" name="Rectangle 47">
            <a:extLst>
              <a:ext uri="{FF2B5EF4-FFF2-40B4-BE49-F238E27FC236}">
                <a16:creationId xmlns:a16="http://schemas.microsoft.com/office/drawing/2014/main" id="{3C42C5FC-A39C-4020-801D-88DA259056AF}"/>
              </a:ext>
            </a:extLst>
          </p:cNvPr>
          <p:cNvSpPr>
            <a:spLocks noChangeArrowheads="1"/>
          </p:cNvSpPr>
          <p:nvPr/>
        </p:nvSpPr>
        <p:spPr bwMode="auto">
          <a:xfrm>
            <a:off x="2381250" y="3349625"/>
            <a:ext cx="40957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700" b="1">
                <a:solidFill>
                  <a:srgbClr val="FFFFFF"/>
                </a:solidFill>
              </a:rPr>
              <a:t>Y</a:t>
            </a:r>
          </a:p>
        </p:txBody>
      </p:sp>
      <p:sp>
        <p:nvSpPr>
          <p:cNvPr id="88112" name="Oval 48">
            <a:extLst>
              <a:ext uri="{FF2B5EF4-FFF2-40B4-BE49-F238E27FC236}">
                <a16:creationId xmlns:a16="http://schemas.microsoft.com/office/drawing/2014/main" id="{A7D3DB5F-90E1-4FBA-919B-166F8B699FF2}"/>
              </a:ext>
            </a:extLst>
          </p:cNvPr>
          <p:cNvSpPr>
            <a:spLocks noChangeArrowheads="1"/>
          </p:cNvSpPr>
          <p:nvPr/>
        </p:nvSpPr>
        <p:spPr bwMode="auto">
          <a:xfrm>
            <a:off x="4349750" y="4956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3" name="Oval 49">
            <a:extLst>
              <a:ext uri="{FF2B5EF4-FFF2-40B4-BE49-F238E27FC236}">
                <a16:creationId xmlns:a16="http://schemas.microsoft.com/office/drawing/2014/main" id="{A613D299-F3B1-4EED-8A01-33411F2856F3}"/>
              </a:ext>
            </a:extLst>
          </p:cNvPr>
          <p:cNvSpPr>
            <a:spLocks noChangeArrowheads="1"/>
          </p:cNvSpPr>
          <p:nvPr/>
        </p:nvSpPr>
        <p:spPr bwMode="auto">
          <a:xfrm>
            <a:off x="6178550" y="37369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4" name="Oval 50">
            <a:extLst>
              <a:ext uri="{FF2B5EF4-FFF2-40B4-BE49-F238E27FC236}">
                <a16:creationId xmlns:a16="http://schemas.microsoft.com/office/drawing/2014/main" id="{6263E06D-6A05-4F7F-8A96-B248F2D423BD}"/>
              </a:ext>
            </a:extLst>
          </p:cNvPr>
          <p:cNvSpPr>
            <a:spLocks noChangeArrowheads="1"/>
          </p:cNvSpPr>
          <p:nvPr/>
        </p:nvSpPr>
        <p:spPr bwMode="auto">
          <a:xfrm>
            <a:off x="3968750" y="4270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5" name="Oval 51">
            <a:extLst>
              <a:ext uri="{FF2B5EF4-FFF2-40B4-BE49-F238E27FC236}">
                <a16:creationId xmlns:a16="http://schemas.microsoft.com/office/drawing/2014/main" id="{49362F8E-F253-4A1F-86FA-0F3C05CA6F96}"/>
              </a:ext>
            </a:extLst>
          </p:cNvPr>
          <p:cNvSpPr>
            <a:spLocks noChangeArrowheads="1"/>
          </p:cNvSpPr>
          <p:nvPr/>
        </p:nvSpPr>
        <p:spPr bwMode="auto">
          <a:xfrm>
            <a:off x="5416550" y="38131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6" name="Oval 52">
            <a:extLst>
              <a:ext uri="{FF2B5EF4-FFF2-40B4-BE49-F238E27FC236}">
                <a16:creationId xmlns:a16="http://schemas.microsoft.com/office/drawing/2014/main" id="{6EE7E32C-87A5-4F40-AEB2-C7EE0C941CAC}"/>
              </a:ext>
            </a:extLst>
          </p:cNvPr>
          <p:cNvSpPr>
            <a:spLocks noChangeArrowheads="1"/>
          </p:cNvSpPr>
          <p:nvPr/>
        </p:nvSpPr>
        <p:spPr bwMode="auto">
          <a:xfrm>
            <a:off x="5111750" y="47275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7" name="Oval 53">
            <a:extLst>
              <a:ext uri="{FF2B5EF4-FFF2-40B4-BE49-F238E27FC236}">
                <a16:creationId xmlns:a16="http://schemas.microsoft.com/office/drawing/2014/main" id="{76E49B0B-631A-4DCC-9419-EA9A021A332C}"/>
              </a:ext>
            </a:extLst>
          </p:cNvPr>
          <p:cNvSpPr>
            <a:spLocks noChangeArrowheads="1"/>
          </p:cNvSpPr>
          <p:nvPr/>
        </p:nvSpPr>
        <p:spPr bwMode="auto">
          <a:xfrm>
            <a:off x="3359150" y="4651375"/>
            <a:ext cx="215900" cy="215900"/>
          </a:xfrm>
          <a:prstGeom prst="ellipse">
            <a:avLst/>
          </a:prstGeom>
          <a:solidFill>
            <a:srgbClr val="F0F28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8" name="Line 54">
            <a:extLst>
              <a:ext uri="{FF2B5EF4-FFF2-40B4-BE49-F238E27FC236}">
                <a16:creationId xmlns:a16="http://schemas.microsoft.com/office/drawing/2014/main" id="{A56DCE1B-6485-4F3A-BDFF-F3DB5A5F98AB}"/>
              </a:ext>
            </a:extLst>
          </p:cNvPr>
          <p:cNvSpPr>
            <a:spLocks noChangeShapeType="1"/>
          </p:cNvSpPr>
          <p:nvPr/>
        </p:nvSpPr>
        <p:spPr bwMode="auto">
          <a:xfrm flipV="1">
            <a:off x="2590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9" name="Line 55">
            <a:extLst>
              <a:ext uri="{FF2B5EF4-FFF2-40B4-BE49-F238E27FC236}">
                <a16:creationId xmlns:a16="http://schemas.microsoft.com/office/drawing/2014/main" id="{BBAF9F07-E349-44ED-B349-67036737052A}"/>
              </a:ext>
            </a:extLst>
          </p:cNvPr>
          <p:cNvSpPr>
            <a:spLocks noChangeShapeType="1"/>
          </p:cNvSpPr>
          <p:nvPr/>
        </p:nvSpPr>
        <p:spPr bwMode="auto">
          <a:xfrm>
            <a:off x="6477000" y="3429000"/>
            <a:ext cx="3048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20" name="Text Box 56">
            <a:extLst>
              <a:ext uri="{FF2B5EF4-FFF2-40B4-BE49-F238E27FC236}">
                <a16:creationId xmlns:a16="http://schemas.microsoft.com/office/drawing/2014/main" id="{F66FAB52-F328-468A-8442-3FDBB073092D}"/>
              </a:ext>
            </a:extLst>
          </p:cNvPr>
          <p:cNvSpPr txBox="1">
            <a:spLocks noChangeArrowheads="1"/>
          </p:cNvSpPr>
          <p:nvPr/>
        </p:nvSpPr>
        <p:spPr bwMode="auto">
          <a:xfrm>
            <a:off x="5638800" y="3048000"/>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Slope changed</a:t>
            </a:r>
          </a:p>
        </p:txBody>
      </p:sp>
      <p:sp>
        <p:nvSpPr>
          <p:cNvPr id="88121" name="Text Box 57">
            <a:extLst>
              <a:ext uri="{FF2B5EF4-FFF2-40B4-BE49-F238E27FC236}">
                <a16:creationId xmlns:a16="http://schemas.microsoft.com/office/drawing/2014/main" id="{84A634D7-4EE0-4FD0-852D-BD19C8E077F7}"/>
              </a:ext>
            </a:extLst>
          </p:cNvPr>
          <p:cNvSpPr txBox="1">
            <a:spLocks noChangeArrowheads="1"/>
          </p:cNvSpPr>
          <p:nvPr/>
        </p:nvSpPr>
        <p:spPr bwMode="auto">
          <a:xfrm>
            <a:off x="1009650" y="595788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Intercept changed</a:t>
            </a:r>
          </a:p>
        </p:txBody>
      </p:sp>
      <p:sp>
        <p:nvSpPr>
          <p:cNvPr id="88122" name="Line 58">
            <a:extLst>
              <a:ext uri="{FF2B5EF4-FFF2-40B4-BE49-F238E27FC236}">
                <a16:creationId xmlns:a16="http://schemas.microsoft.com/office/drawing/2014/main" id="{878FBEC1-7725-4220-881A-DD22B60890C0}"/>
              </a:ext>
            </a:extLst>
          </p:cNvPr>
          <p:cNvSpPr>
            <a:spLocks noChangeShapeType="1"/>
          </p:cNvSpPr>
          <p:nvPr/>
        </p:nvSpPr>
        <p:spPr bwMode="auto">
          <a:xfrm>
            <a:off x="2590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23" name="Line 59">
            <a:extLst>
              <a:ext uri="{FF2B5EF4-FFF2-40B4-BE49-F238E27FC236}">
                <a16:creationId xmlns:a16="http://schemas.microsoft.com/office/drawing/2014/main" id="{8FE98E81-9E66-4C8D-93F8-CF3DFC11BB98}"/>
              </a:ext>
            </a:extLst>
          </p:cNvPr>
          <p:cNvSpPr>
            <a:spLocks noChangeShapeType="1"/>
          </p:cNvSpPr>
          <p:nvPr/>
        </p:nvSpPr>
        <p:spPr bwMode="auto">
          <a:xfrm flipV="1">
            <a:off x="2209800" y="4800600"/>
            <a:ext cx="381000" cy="1219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24" name="Line 60">
            <a:extLst>
              <a:ext uri="{FF2B5EF4-FFF2-40B4-BE49-F238E27FC236}">
                <a16:creationId xmlns:a16="http://schemas.microsoft.com/office/drawing/2014/main" id="{C4CCAD59-C4E9-4A28-98B1-737941DD27CC}"/>
              </a:ext>
            </a:extLst>
          </p:cNvPr>
          <p:cNvSpPr>
            <a:spLocks noChangeShapeType="1"/>
          </p:cNvSpPr>
          <p:nvPr/>
        </p:nvSpPr>
        <p:spPr bwMode="auto">
          <a:xfrm flipV="1">
            <a:off x="2590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29768832"/>
      </p:ext>
    </p:extLst>
  </p:cSld>
  <p:clrMapOvr>
    <a:masterClrMapping/>
  </p:clrMapOvr>
  <p:transition advTm="1000">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a:extLst>
              <a:ext uri="{FF2B5EF4-FFF2-40B4-BE49-F238E27FC236}">
                <a16:creationId xmlns:a16="http://schemas.microsoft.com/office/drawing/2014/main" id="{564CC0E6-550D-4FDE-B4EC-817EE9EA67B9}"/>
              </a:ext>
            </a:extLst>
          </p:cNvPr>
          <p:cNvSpPr>
            <a:spLocks noGrp="1"/>
          </p:cNvSpPr>
          <p:nvPr>
            <p:ph type="sldNum" sz="quarter" idx="12"/>
          </p:nvPr>
        </p:nvSpPr>
        <p:spPr/>
        <p:txBody>
          <a:bodyPr/>
          <a:lstStyle/>
          <a:p>
            <a:endParaRPr lang="en-US" altLang="en-US" dirty="0"/>
          </a:p>
        </p:txBody>
      </p:sp>
      <p:sp>
        <p:nvSpPr>
          <p:cNvPr id="8194" name="Rectangle 2">
            <a:extLst>
              <a:ext uri="{FF2B5EF4-FFF2-40B4-BE49-F238E27FC236}">
                <a16:creationId xmlns:a16="http://schemas.microsoft.com/office/drawing/2014/main" id="{85C3C457-9D09-40C1-914F-A906623AD87D}"/>
              </a:ext>
            </a:extLst>
          </p:cNvPr>
          <p:cNvSpPr>
            <a:spLocks noGrp="1" noChangeArrowheads="1"/>
          </p:cNvSpPr>
          <p:nvPr>
            <p:ph type="title"/>
          </p:nvPr>
        </p:nvSpPr>
        <p:spPr/>
        <p:txBody>
          <a:bodyPr/>
          <a:lstStyle/>
          <a:p>
            <a:pPr algn="l"/>
            <a:r>
              <a:rPr lang="en-US" altLang="en-US"/>
              <a:t>Estimating the Coefficients</a:t>
            </a:r>
          </a:p>
        </p:txBody>
      </p:sp>
      <p:sp>
        <p:nvSpPr>
          <p:cNvPr id="8195" name="Rectangle 3">
            <a:extLst>
              <a:ext uri="{FF2B5EF4-FFF2-40B4-BE49-F238E27FC236}">
                <a16:creationId xmlns:a16="http://schemas.microsoft.com/office/drawing/2014/main" id="{888105DE-FD62-479A-9F5C-1C381E9F6106}"/>
              </a:ext>
            </a:extLst>
          </p:cNvPr>
          <p:cNvSpPr>
            <a:spLocks noGrp="1" noChangeArrowheads="1"/>
          </p:cNvSpPr>
          <p:nvPr>
            <p:ph type="body" idx="1"/>
          </p:nvPr>
        </p:nvSpPr>
        <p:spPr>
          <a:xfrm>
            <a:off x="685800" y="1981200"/>
            <a:ext cx="7772400" cy="2133600"/>
          </a:xfrm>
        </p:spPr>
        <p:txBody>
          <a:bodyPr>
            <a:normAutofit fontScale="92500"/>
          </a:bodyPr>
          <a:lstStyle/>
          <a:p>
            <a:r>
              <a:rPr lang="en-US" altLang="en-US"/>
              <a:t>The estimates are determined by </a:t>
            </a:r>
          </a:p>
          <a:p>
            <a:pPr lvl="1"/>
            <a:r>
              <a:rPr lang="en-US" altLang="en-US"/>
              <a:t>drawing a sample from the population of interest,</a:t>
            </a:r>
          </a:p>
          <a:p>
            <a:pPr lvl="1"/>
            <a:r>
              <a:rPr lang="en-US" altLang="en-US"/>
              <a:t>calculating sample statistics.</a:t>
            </a:r>
          </a:p>
          <a:p>
            <a:pPr lvl="1"/>
            <a:r>
              <a:rPr lang="en-US" altLang="en-US"/>
              <a:t>producing a straight line that cuts into the data.</a:t>
            </a:r>
          </a:p>
        </p:txBody>
      </p:sp>
      <p:sp>
        <p:nvSpPr>
          <p:cNvPr id="8196" name="Freeform 4">
            <a:extLst>
              <a:ext uri="{FF2B5EF4-FFF2-40B4-BE49-F238E27FC236}">
                <a16:creationId xmlns:a16="http://schemas.microsoft.com/office/drawing/2014/main" id="{8D636CA6-F084-4BF9-9449-6E9BCA900661}"/>
              </a:ext>
            </a:extLst>
          </p:cNvPr>
          <p:cNvSpPr>
            <a:spLocks/>
          </p:cNvSpPr>
          <p:nvPr/>
        </p:nvSpPr>
        <p:spPr bwMode="auto">
          <a:xfrm>
            <a:off x="2209800" y="4176713"/>
            <a:ext cx="4302125" cy="2147887"/>
          </a:xfrm>
          <a:custGeom>
            <a:avLst/>
            <a:gdLst>
              <a:gd name="T0" fmla="*/ 0 w 2112"/>
              <a:gd name="T1" fmla="*/ 0 h 1248"/>
              <a:gd name="T2" fmla="*/ 0 w 2112"/>
              <a:gd name="T3" fmla="*/ 1248 h 1248"/>
              <a:gd name="T4" fmla="*/ 2112 w 2112"/>
              <a:gd name="T5" fmla="*/ 1248 h 1248"/>
            </a:gdLst>
            <a:ahLst/>
            <a:cxnLst>
              <a:cxn ang="0">
                <a:pos x="T0" y="T1"/>
              </a:cxn>
              <a:cxn ang="0">
                <a:pos x="T2" y="T3"/>
              </a:cxn>
              <a:cxn ang="0">
                <a:pos x="T4" y="T5"/>
              </a:cxn>
            </a:cxnLst>
            <a:rect l="0" t="0" r="r" b="b"/>
            <a:pathLst>
              <a:path w="2112" h="1248">
                <a:moveTo>
                  <a:pt x="0" y="0"/>
                </a:moveTo>
                <a:lnTo>
                  <a:pt x="0" y="1248"/>
                </a:lnTo>
                <a:lnTo>
                  <a:pt x="2112" y="124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 name="Text Box 7">
            <a:extLst>
              <a:ext uri="{FF2B5EF4-FFF2-40B4-BE49-F238E27FC236}">
                <a16:creationId xmlns:a16="http://schemas.microsoft.com/office/drawing/2014/main" id="{9490CA86-5B3B-4CDA-B504-C93BBACFCBF6}"/>
              </a:ext>
            </a:extLst>
          </p:cNvPr>
          <p:cNvSpPr txBox="1">
            <a:spLocks noChangeArrowheads="1"/>
          </p:cNvSpPr>
          <p:nvPr/>
        </p:nvSpPr>
        <p:spPr bwMode="auto">
          <a:xfrm>
            <a:off x="2422525" y="4303713"/>
            <a:ext cx="31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00" name="Text Box 8">
            <a:extLst>
              <a:ext uri="{FF2B5EF4-FFF2-40B4-BE49-F238E27FC236}">
                <a16:creationId xmlns:a16="http://schemas.microsoft.com/office/drawing/2014/main" id="{D161AC72-4FF7-4253-8F23-A979EB1730D5}"/>
              </a:ext>
            </a:extLst>
          </p:cNvPr>
          <p:cNvSpPr txBox="1">
            <a:spLocks noChangeArrowheads="1"/>
          </p:cNvSpPr>
          <p:nvPr/>
        </p:nvSpPr>
        <p:spPr bwMode="auto">
          <a:xfrm>
            <a:off x="2879725" y="4608513"/>
            <a:ext cx="31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01" name="Text Box 9">
            <a:extLst>
              <a:ext uri="{FF2B5EF4-FFF2-40B4-BE49-F238E27FC236}">
                <a16:creationId xmlns:a16="http://schemas.microsoft.com/office/drawing/2014/main" id="{E85DF134-DDF2-4328-BCC0-25CA96319F94}"/>
              </a:ext>
            </a:extLst>
          </p:cNvPr>
          <p:cNvSpPr txBox="1">
            <a:spLocks noChangeArrowheads="1"/>
          </p:cNvSpPr>
          <p:nvPr/>
        </p:nvSpPr>
        <p:spPr bwMode="auto">
          <a:xfrm>
            <a:off x="2879725" y="5065713"/>
            <a:ext cx="31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02" name="Text Box 10">
            <a:extLst>
              <a:ext uri="{FF2B5EF4-FFF2-40B4-BE49-F238E27FC236}">
                <a16:creationId xmlns:a16="http://schemas.microsoft.com/office/drawing/2014/main" id="{F5D3B433-22B1-4B70-BF43-ED81A876EFFD}"/>
              </a:ext>
            </a:extLst>
          </p:cNvPr>
          <p:cNvSpPr txBox="1">
            <a:spLocks noChangeArrowheads="1"/>
          </p:cNvSpPr>
          <p:nvPr/>
        </p:nvSpPr>
        <p:spPr bwMode="auto">
          <a:xfrm>
            <a:off x="2879725" y="5410200"/>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03" name="Text Box 11">
            <a:extLst>
              <a:ext uri="{FF2B5EF4-FFF2-40B4-BE49-F238E27FC236}">
                <a16:creationId xmlns:a16="http://schemas.microsoft.com/office/drawing/2014/main" id="{0C7FC3D2-0A0D-44EB-A002-56E632BF9717}"/>
              </a:ext>
            </a:extLst>
          </p:cNvPr>
          <p:cNvSpPr txBox="1">
            <a:spLocks noChangeArrowheads="1"/>
          </p:cNvSpPr>
          <p:nvPr/>
        </p:nvSpPr>
        <p:spPr bwMode="auto">
          <a:xfrm>
            <a:off x="3413125" y="5257800"/>
            <a:ext cx="299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  w  w      w</a:t>
            </a:r>
          </a:p>
        </p:txBody>
      </p:sp>
      <p:sp>
        <p:nvSpPr>
          <p:cNvPr id="8204" name="Text Box 12">
            <a:extLst>
              <a:ext uri="{FF2B5EF4-FFF2-40B4-BE49-F238E27FC236}">
                <a16:creationId xmlns:a16="http://schemas.microsoft.com/office/drawing/2014/main" id="{934C8A72-6541-40AD-8D82-0110DE70FC1D}"/>
              </a:ext>
            </a:extLst>
          </p:cNvPr>
          <p:cNvSpPr txBox="1">
            <a:spLocks noChangeArrowheads="1"/>
          </p:cNvSpPr>
          <p:nvPr/>
        </p:nvSpPr>
        <p:spPr bwMode="auto">
          <a:xfrm>
            <a:off x="3981450" y="4913313"/>
            <a:ext cx="31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05" name="Text Box 13">
            <a:extLst>
              <a:ext uri="{FF2B5EF4-FFF2-40B4-BE49-F238E27FC236}">
                <a16:creationId xmlns:a16="http://schemas.microsoft.com/office/drawing/2014/main" id="{4071096E-9B47-47F7-8082-B7E1AEC38985}"/>
              </a:ext>
            </a:extLst>
          </p:cNvPr>
          <p:cNvSpPr txBox="1">
            <a:spLocks noChangeArrowheads="1"/>
          </p:cNvSpPr>
          <p:nvPr/>
        </p:nvSpPr>
        <p:spPr bwMode="auto">
          <a:xfrm>
            <a:off x="4592638" y="5527675"/>
            <a:ext cx="1133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   w</a:t>
            </a:r>
          </a:p>
        </p:txBody>
      </p:sp>
      <p:sp>
        <p:nvSpPr>
          <p:cNvPr id="8206" name="Text Box 14">
            <a:extLst>
              <a:ext uri="{FF2B5EF4-FFF2-40B4-BE49-F238E27FC236}">
                <a16:creationId xmlns:a16="http://schemas.microsoft.com/office/drawing/2014/main" id="{C4BAF2B8-D6D0-47EA-B636-AE215223488D}"/>
              </a:ext>
            </a:extLst>
          </p:cNvPr>
          <p:cNvSpPr txBox="1">
            <a:spLocks noChangeArrowheads="1"/>
          </p:cNvSpPr>
          <p:nvPr/>
        </p:nvSpPr>
        <p:spPr bwMode="auto">
          <a:xfrm>
            <a:off x="5368925" y="5181600"/>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07" name="Text Box 15">
            <a:extLst>
              <a:ext uri="{FF2B5EF4-FFF2-40B4-BE49-F238E27FC236}">
                <a16:creationId xmlns:a16="http://schemas.microsoft.com/office/drawing/2014/main" id="{18B04D91-6C5C-4D57-A152-2F3D8D98E252}"/>
              </a:ext>
            </a:extLst>
          </p:cNvPr>
          <p:cNvSpPr txBox="1">
            <a:spLocks noChangeArrowheads="1"/>
          </p:cNvSpPr>
          <p:nvPr/>
        </p:nvSpPr>
        <p:spPr bwMode="auto">
          <a:xfrm>
            <a:off x="3405188" y="5522913"/>
            <a:ext cx="904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  w</a:t>
            </a:r>
          </a:p>
        </p:txBody>
      </p:sp>
      <p:sp>
        <p:nvSpPr>
          <p:cNvPr id="8208" name="Text Box 16">
            <a:extLst>
              <a:ext uri="{FF2B5EF4-FFF2-40B4-BE49-F238E27FC236}">
                <a16:creationId xmlns:a16="http://schemas.microsoft.com/office/drawing/2014/main" id="{3D74ADA1-5234-41BC-97FC-1F7A03CC6B10}"/>
              </a:ext>
            </a:extLst>
          </p:cNvPr>
          <p:cNvSpPr txBox="1">
            <a:spLocks noChangeArrowheads="1"/>
          </p:cNvSpPr>
          <p:nvPr/>
        </p:nvSpPr>
        <p:spPr bwMode="auto">
          <a:xfrm>
            <a:off x="4591050" y="5827713"/>
            <a:ext cx="31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latin typeface="Wingdings" panose="05000000000000000000" pitchFamily="2" charset="2"/>
              </a:rPr>
              <a:t>w</a:t>
            </a:r>
          </a:p>
        </p:txBody>
      </p:sp>
      <p:sp>
        <p:nvSpPr>
          <p:cNvPr id="8210" name="Line 18">
            <a:extLst>
              <a:ext uri="{FF2B5EF4-FFF2-40B4-BE49-F238E27FC236}">
                <a16:creationId xmlns:a16="http://schemas.microsoft.com/office/drawing/2014/main" id="{BC35D71A-6BA0-4E10-9F49-0B2A20D0075B}"/>
              </a:ext>
            </a:extLst>
          </p:cNvPr>
          <p:cNvSpPr>
            <a:spLocks noChangeShapeType="1"/>
          </p:cNvSpPr>
          <p:nvPr/>
        </p:nvSpPr>
        <p:spPr bwMode="auto">
          <a:xfrm>
            <a:off x="3068638" y="47244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1" name="Line 19">
            <a:extLst>
              <a:ext uri="{FF2B5EF4-FFF2-40B4-BE49-F238E27FC236}">
                <a16:creationId xmlns:a16="http://schemas.microsoft.com/office/drawing/2014/main" id="{A0E16294-9EC3-4F00-9F1F-BEC8446AC3B7}"/>
              </a:ext>
            </a:extLst>
          </p:cNvPr>
          <p:cNvSpPr>
            <a:spLocks noChangeShapeType="1"/>
          </p:cNvSpPr>
          <p:nvPr/>
        </p:nvSpPr>
        <p:spPr bwMode="auto">
          <a:xfrm>
            <a:off x="3560763"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3" name="Line 21">
            <a:extLst>
              <a:ext uri="{FF2B5EF4-FFF2-40B4-BE49-F238E27FC236}">
                <a16:creationId xmlns:a16="http://schemas.microsoft.com/office/drawing/2014/main" id="{ACC5C68D-C2D3-4A02-AB40-2C74B236C228}"/>
              </a:ext>
            </a:extLst>
          </p:cNvPr>
          <p:cNvSpPr>
            <a:spLocks noChangeShapeType="1"/>
          </p:cNvSpPr>
          <p:nvPr/>
        </p:nvSpPr>
        <p:spPr bwMode="auto">
          <a:xfrm>
            <a:off x="4149725" y="4953000"/>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4" name="Line 22">
            <a:extLst>
              <a:ext uri="{FF2B5EF4-FFF2-40B4-BE49-F238E27FC236}">
                <a16:creationId xmlns:a16="http://schemas.microsoft.com/office/drawing/2014/main" id="{53128DB6-AA2F-4A9D-97DF-A98A34839E45}"/>
              </a:ext>
            </a:extLst>
          </p:cNvPr>
          <p:cNvSpPr>
            <a:spLocks noChangeShapeType="1"/>
          </p:cNvSpPr>
          <p:nvPr/>
        </p:nvSpPr>
        <p:spPr bwMode="auto">
          <a:xfrm>
            <a:off x="4745038" y="52578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5" name="Line 23">
            <a:extLst>
              <a:ext uri="{FF2B5EF4-FFF2-40B4-BE49-F238E27FC236}">
                <a16:creationId xmlns:a16="http://schemas.microsoft.com/office/drawing/2014/main" id="{24B016F2-883A-4E06-8729-BF95396A0ABE}"/>
              </a:ext>
            </a:extLst>
          </p:cNvPr>
          <p:cNvSpPr>
            <a:spLocks noChangeShapeType="1"/>
          </p:cNvSpPr>
          <p:nvPr/>
        </p:nvSpPr>
        <p:spPr bwMode="auto">
          <a:xfrm>
            <a:off x="5541963" y="5257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6" name="Line 24">
            <a:extLst>
              <a:ext uri="{FF2B5EF4-FFF2-40B4-BE49-F238E27FC236}">
                <a16:creationId xmlns:a16="http://schemas.microsoft.com/office/drawing/2014/main" id="{E2322544-1CAC-45E4-857D-07B8509BF0C4}"/>
              </a:ext>
            </a:extLst>
          </p:cNvPr>
          <p:cNvSpPr>
            <a:spLocks noChangeShapeType="1"/>
          </p:cNvSpPr>
          <p:nvPr/>
        </p:nvSpPr>
        <p:spPr bwMode="auto">
          <a:xfrm>
            <a:off x="2209800" y="4918075"/>
            <a:ext cx="4114800" cy="1066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7" name="Line 25">
            <a:extLst>
              <a:ext uri="{FF2B5EF4-FFF2-40B4-BE49-F238E27FC236}">
                <a16:creationId xmlns:a16="http://schemas.microsoft.com/office/drawing/2014/main" id="{98C8CABC-1670-4349-91E7-8BEAC60C64DA}"/>
              </a:ext>
            </a:extLst>
          </p:cNvPr>
          <p:cNvSpPr>
            <a:spLocks noChangeShapeType="1"/>
          </p:cNvSpPr>
          <p:nvPr/>
        </p:nvSpPr>
        <p:spPr bwMode="auto">
          <a:xfrm>
            <a:off x="2209800" y="4419600"/>
            <a:ext cx="4038600" cy="1905000"/>
          </a:xfrm>
          <a:prstGeom prst="line">
            <a:avLst/>
          </a:prstGeom>
          <a:noFill/>
          <a:ln w="9525">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9" name="Line 27">
            <a:extLst>
              <a:ext uri="{FF2B5EF4-FFF2-40B4-BE49-F238E27FC236}">
                <a16:creationId xmlns:a16="http://schemas.microsoft.com/office/drawing/2014/main" id="{0741B725-4DE1-4884-85D4-30D35D8BD3B8}"/>
              </a:ext>
            </a:extLst>
          </p:cNvPr>
          <p:cNvSpPr>
            <a:spLocks noChangeShapeType="1"/>
          </p:cNvSpPr>
          <p:nvPr/>
        </p:nvSpPr>
        <p:spPr bwMode="auto">
          <a:xfrm>
            <a:off x="2209800" y="5181600"/>
            <a:ext cx="403860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0" name="Text Box 28">
            <a:extLst>
              <a:ext uri="{FF2B5EF4-FFF2-40B4-BE49-F238E27FC236}">
                <a16:creationId xmlns:a16="http://schemas.microsoft.com/office/drawing/2014/main" id="{7EB731D1-4D45-4A8B-ADF2-2E3DB839C35E}"/>
              </a:ext>
            </a:extLst>
          </p:cNvPr>
          <p:cNvSpPr txBox="1">
            <a:spLocks noChangeArrowheads="1"/>
          </p:cNvSpPr>
          <p:nvPr/>
        </p:nvSpPr>
        <p:spPr bwMode="auto">
          <a:xfrm>
            <a:off x="5726113" y="4430713"/>
            <a:ext cx="3152775" cy="831850"/>
          </a:xfrm>
          <a:prstGeom prst="rect">
            <a:avLst/>
          </a:prstGeom>
          <a:solidFill>
            <a:schemeClr val="bg1"/>
          </a:solidFill>
          <a:ln w="952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rPr>
              <a:t>Question: What should be </a:t>
            </a:r>
            <a:br>
              <a:rPr lang="en-US" altLang="en-US" sz="2400">
                <a:solidFill>
                  <a:schemeClr val="tx1"/>
                </a:solidFill>
              </a:rPr>
            </a:br>
            <a:r>
              <a:rPr lang="en-US" altLang="en-US" sz="2400">
                <a:solidFill>
                  <a:schemeClr val="tx1"/>
                </a:solidFill>
              </a:rPr>
              <a:t>considered a good line?</a:t>
            </a:r>
          </a:p>
        </p:txBody>
      </p:sp>
      <p:sp>
        <p:nvSpPr>
          <p:cNvPr id="8221" name="Text Box 29">
            <a:extLst>
              <a:ext uri="{FF2B5EF4-FFF2-40B4-BE49-F238E27FC236}">
                <a16:creationId xmlns:a16="http://schemas.microsoft.com/office/drawing/2014/main" id="{5DEFE437-9E24-4D58-9460-46CCADC272EE}"/>
              </a:ext>
            </a:extLst>
          </p:cNvPr>
          <p:cNvSpPr txBox="1">
            <a:spLocks noChangeArrowheads="1"/>
          </p:cNvSpPr>
          <p:nvPr/>
        </p:nvSpPr>
        <p:spPr bwMode="auto">
          <a:xfrm>
            <a:off x="5486400" y="6248400"/>
            <a:ext cx="27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x</a:t>
            </a:r>
          </a:p>
        </p:txBody>
      </p:sp>
      <p:sp>
        <p:nvSpPr>
          <p:cNvPr id="8222" name="Text Box 30">
            <a:extLst>
              <a:ext uri="{FF2B5EF4-FFF2-40B4-BE49-F238E27FC236}">
                <a16:creationId xmlns:a16="http://schemas.microsoft.com/office/drawing/2014/main" id="{A82DE923-AB69-42C8-823F-3AACDB00DE21}"/>
              </a:ext>
            </a:extLst>
          </p:cNvPr>
          <p:cNvSpPr txBox="1">
            <a:spLocks noChangeArrowheads="1"/>
          </p:cNvSpPr>
          <p:nvPr/>
        </p:nvSpPr>
        <p:spPr bwMode="auto">
          <a:xfrm>
            <a:off x="2008188" y="4225925"/>
            <a:ext cx="277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y</a:t>
            </a:r>
          </a:p>
        </p:txBody>
      </p:sp>
    </p:spTree>
    <p:extLst>
      <p:ext uri="{BB962C8B-B14F-4D97-AF65-F5344CB8AC3E}">
        <p14:creationId xmlns:p14="http://schemas.microsoft.com/office/powerpoint/2010/main" val="3729232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219"/>
                                        </p:tgtEl>
                                        <p:attrNameLst>
                                          <p:attrName>style.visibility</p:attrName>
                                        </p:attrNameLst>
                                      </p:cBhvr>
                                      <p:to>
                                        <p:strVal val="visible"/>
                                      </p:to>
                                    </p:set>
                                    <p:animEffect transition="in" filter="wipe(left)">
                                      <p:cBhvr>
                                        <p:cTn id="7" dur="500"/>
                                        <p:tgtEl>
                                          <p:spTgt spid="8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220"/>
                                        </p:tgtEl>
                                        <p:attrNameLst>
                                          <p:attrName>style.visibility</p:attrName>
                                        </p:attrNameLst>
                                      </p:cBhvr>
                                      <p:to>
                                        <p:strVal val="visible"/>
                                      </p:to>
                                    </p:set>
                                    <p:animEffect transition="in" filter="box(in)">
                                      <p:cBhvr>
                                        <p:cTn id="12" dur="500"/>
                                        <p:tgtEl>
                                          <p:spTgt spid="82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217"/>
                                        </p:tgtEl>
                                        <p:attrNameLst>
                                          <p:attrName>style.visibility</p:attrName>
                                        </p:attrNameLst>
                                      </p:cBhvr>
                                      <p:to>
                                        <p:strVal val="visible"/>
                                      </p:to>
                                    </p:set>
                                    <p:animEffect transition="in" filter="wipe(left)">
                                      <p:cBhvr>
                                        <p:cTn id="17" dur="500"/>
                                        <p:tgtEl>
                                          <p:spTgt spid="8217"/>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8216"/>
                                        </p:tgtEl>
                                        <p:attrNameLst>
                                          <p:attrName>style.visibility</p:attrName>
                                        </p:attrNameLst>
                                      </p:cBhvr>
                                      <p:to>
                                        <p:strVal val="visible"/>
                                      </p:to>
                                    </p:set>
                                    <p:animEffect transition="in" filter="wipe(left)">
                                      <p:cBhvr>
                                        <p:cTn id="21" dur="500"/>
                                        <p:tgtEl>
                                          <p:spTgt spid="8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0"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7FCA2520-C7D7-45D4-96AC-EFEC9F6689BD}"/>
              </a:ext>
            </a:extLst>
          </p:cNvPr>
          <p:cNvSpPr>
            <a:spLocks noGrp="1"/>
          </p:cNvSpPr>
          <p:nvPr>
            <p:ph type="sldNum" sz="quarter" idx="12"/>
          </p:nvPr>
        </p:nvSpPr>
        <p:spPr/>
        <p:txBody>
          <a:bodyPr/>
          <a:lstStyle/>
          <a:p>
            <a:fld id="{93B0B086-FE45-4A59-B60E-208AB2E7AAF7}" type="slidenum">
              <a:rPr lang="en-US" altLang="en-US"/>
              <a:pPr/>
              <a:t>16</a:t>
            </a:fld>
            <a:endParaRPr lang="en-US" altLang="en-US"/>
          </a:p>
        </p:txBody>
      </p:sp>
      <p:sp>
        <p:nvSpPr>
          <p:cNvPr id="70658" name="Rectangle 2">
            <a:extLst>
              <a:ext uri="{FF2B5EF4-FFF2-40B4-BE49-F238E27FC236}">
                <a16:creationId xmlns:a16="http://schemas.microsoft.com/office/drawing/2014/main" id="{766453CE-9BE7-476D-A3CA-6AB1523F8A84}"/>
              </a:ext>
            </a:extLst>
          </p:cNvPr>
          <p:cNvSpPr>
            <a:spLocks noGrp="1" noChangeArrowheads="1"/>
          </p:cNvSpPr>
          <p:nvPr>
            <p:ph type="title"/>
          </p:nvPr>
        </p:nvSpPr>
        <p:spPr/>
        <p:txBody>
          <a:bodyPr/>
          <a:lstStyle/>
          <a:p>
            <a:r>
              <a:rPr lang="en-US" altLang="en-US"/>
              <a:t>The Least Squares (Regression) Line</a:t>
            </a:r>
          </a:p>
        </p:txBody>
      </p:sp>
      <p:sp>
        <p:nvSpPr>
          <p:cNvPr id="70663" name="Text Box 7">
            <a:extLst>
              <a:ext uri="{FF2B5EF4-FFF2-40B4-BE49-F238E27FC236}">
                <a16:creationId xmlns:a16="http://schemas.microsoft.com/office/drawing/2014/main" id="{7E2D4343-B5D6-4FF7-A192-3D8E88A78770}"/>
              </a:ext>
            </a:extLst>
          </p:cNvPr>
          <p:cNvSpPr txBox="1">
            <a:spLocks noChangeArrowheads="1"/>
          </p:cNvSpPr>
          <p:nvPr/>
        </p:nvSpPr>
        <p:spPr bwMode="auto">
          <a:xfrm>
            <a:off x="1143000" y="2492375"/>
            <a:ext cx="7705578" cy="1563688"/>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3200" dirty="0">
                <a:solidFill>
                  <a:schemeClr val="tx1"/>
                </a:solidFill>
              </a:rPr>
              <a:t>A good line is one that minimizes </a:t>
            </a:r>
            <a:br>
              <a:rPr lang="en-US" altLang="en-US" sz="3200" dirty="0">
                <a:solidFill>
                  <a:schemeClr val="tx1"/>
                </a:solidFill>
              </a:rPr>
            </a:br>
            <a:r>
              <a:rPr lang="en-US" altLang="en-US" sz="3200" dirty="0">
                <a:solidFill>
                  <a:schemeClr val="tx1"/>
                </a:solidFill>
              </a:rPr>
              <a:t>the sum of squared differences between the </a:t>
            </a:r>
          </a:p>
          <a:p>
            <a:pPr algn="l"/>
            <a:r>
              <a:rPr lang="en-US" altLang="en-US" sz="3200" dirty="0">
                <a:solidFill>
                  <a:schemeClr val="tx1"/>
                </a:solidFill>
              </a:rPr>
              <a:t>points and the line.</a:t>
            </a:r>
          </a:p>
        </p:txBody>
      </p:sp>
    </p:spTree>
    <p:extLst>
      <p:ext uri="{BB962C8B-B14F-4D97-AF65-F5344CB8AC3E}">
        <p14:creationId xmlns:p14="http://schemas.microsoft.com/office/powerpoint/2010/main" val="17960570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4">
            <a:extLst>
              <a:ext uri="{FF2B5EF4-FFF2-40B4-BE49-F238E27FC236}">
                <a16:creationId xmlns:a16="http://schemas.microsoft.com/office/drawing/2014/main" id="{34DC8AAA-68F1-4D60-A518-39306D209701}"/>
              </a:ext>
            </a:extLst>
          </p:cNvPr>
          <p:cNvSpPr>
            <a:spLocks noGrp="1"/>
          </p:cNvSpPr>
          <p:nvPr>
            <p:ph type="sldNum" sz="quarter" idx="12"/>
          </p:nvPr>
        </p:nvSpPr>
        <p:spPr/>
        <p:txBody>
          <a:bodyPr/>
          <a:lstStyle/>
          <a:p>
            <a:fld id="{2A7DED5F-04BB-4094-A651-9D4EDB8AF8CC}" type="slidenum">
              <a:rPr lang="en-US" altLang="en-US"/>
              <a:pPr/>
              <a:t>17</a:t>
            </a:fld>
            <a:endParaRPr lang="en-US" altLang="en-US"/>
          </a:p>
        </p:txBody>
      </p:sp>
      <p:sp>
        <p:nvSpPr>
          <p:cNvPr id="71682" name="Rectangle 2">
            <a:extLst>
              <a:ext uri="{FF2B5EF4-FFF2-40B4-BE49-F238E27FC236}">
                <a16:creationId xmlns:a16="http://schemas.microsoft.com/office/drawing/2014/main" id="{2A087B7A-30B8-49BD-BF8F-2C4960272C58}"/>
              </a:ext>
            </a:extLst>
          </p:cNvPr>
          <p:cNvSpPr>
            <a:spLocks noGrp="1" noChangeArrowheads="1"/>
          </p:cNvSpPr>
          <p:nvPr>
            <p:ph type="title"/>
          </p:nvPr>
        </p:nvSpPr>
        <p:spPr/>
        <p:txBody>
          <a:bodyPr/>
          <a:lstStyle/>
          <a:p>
            <a:r>
              <a:rPr lang="en-US" altLang="en-US"/>
              <a:t>The Least Squares (Regression) Line</a:t>
            </a:r>
          </a:p>
        </p:txBody>
      </p:sp>
      <p:sp>
        <p:nvSpPr>
          <p:cNvPr id="71683" name="Text Box 3">
            <a:extLst>
              <a:ext uri="{FF2B5EF4-FFF2-40B4-BE49-F238E27FC236}">
                <a16:creationId xmlns:a16="http://schemas.microsoft.com/office/drawing/2014/main" id="{D67F458A-75AF-47DF-BA09-935B48CCA5D0}"/>
              </a:ext>
            </a:extLst>
          </p:cNvPr>
          <p:cNvSpPr txBox="1">
            <a:spLocks noChangeArrowheads="1"/>
          </p:cNvSpPr>
          <p:nvPr/>
        </p:nvSpPr>
        <p:spPr bwMode="auto">
          <a:xfrm>
            <a:off x="3886200" y="5673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3</a:t>
            </a:r>
          </a:p>
        </p:txBody>
      </p:sp>
      <p:sp>
        <p:nvSpPr>
          <p:cNvPr id="71684" name="Text Box 4">
            <a:extLst>
              <a:ext uri="{FF2B5EF4-FFF2-40B4-BE49-F238E27FC236}">
                <a16:creationId xmlns:a16="http://schemas.microsoft.com/office/drawing/2014/main" id="{2B15CA27-C2D5-4CEE-AAE2-A823C1EEA958}"/>
              </a:ext>
            </a:extLst>
          </p:cNvPr>
          <p:cNvSpPr txBox="1">
            <a:spLocks noChangeArrowheads="1"/>
          </p:cNvSpPr>
          <p:nvPr/>
        </p:nvSpPr>
        <p:spPr bwMode="auto">
          <a:xfrm>
            <a:off x="1006475" y="3505200"/>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3</a:t>
            </a:r>
          </a:p>
        </p:txBody>
      </p:sp>
      <p:sp>
        <p:nvSpPr>
          <p:cNvPr id="71685" name="Line 5">
            <a:extLst>
              <a:ext uri="{FF2B5EF4-FFF2-40B4-BE49-F238E27FC236}">
                <a16:creationId xmlns:a16="http://schemas.microsoft.com/office/drawing/2014/main" id="{D80F34DB-AC85-4E38-8349-CA0DF2B474D6}"/>
              </a:ext>
            </a:extLst>
          </p:cNvPr>
          <p:cNvSpPr>
            <a:spLocks noChangeShapeType="1"/>
          </p:cNvSpPr>
          <p:nvPr/>
        </p:nvSpPr>
        <p:spPr bwMode="auto">
          <a:xfrm flipH="1">
            <a:off x="1235075" y="3748088"/>
            <a:ext cx="2819400"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6" name="Line 6">
            <a:extLst>
              <a:ext uri="{FF2B5EF4-FFF2-40B4-BE49-F238E27FC236}">
                <a16:creationId xmlns:a16="http://schemas.microsoft.com/office/drawing/2014/main" id="{B688B453-DB7D-4E84-AEFD-AA4E53B8A489}"/>
              </a:ext>
            </a:extLst>
          </p:cNvPr>
          <p:cNvSpPr>
            <a:spLocks noChangeShapeType="1"/>
          </p:cNvSpPr>
          <p:nvPr/>
        </p:nvSpPr>
        <p:spPr bwMode="auto">
          <a:xfrm>
            <a:off x="4029075" y="3754438"/>
            <a:ext cx="0" cy="914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8" name="Freeform 8">
            <a:extLst>
              <a:ext uri="{FF2B5EF4-FFF2-40B4-BE49-F238E27FC236}">
                <a16:creationId xmlns:a16="http://schemas.microsoft.com/office/drawing/2014/main" id="{E9E1CE49-71E3-4DBC-B474-17E9B153A7D1}"/>
              </a:ext>
            </a:extLst>
          </p:cNvPr>
          <p:cNvSpPr>
            <a:spLocks/>
          </p:cNvSpPr>
          <p:nvPr/>
        </p:nvSpPr>
        <p:spPr bwMode="auto">
          <a:xfrm>
            <a:off x="1235075" y="2362200"/>
            <a:ext cx="4724400" cy="3352800"/>
          </a:xfrm>
          <a:custGeom>
            <a:avLst/>
            <a:gdLst>
              <a:gd name="T0" fmla="*/ 0 w 3744"/>
              <a:gd name="T1" fmla="*/ 0 h 2112"/>
              <a:gd name="T2" fmla="*/ 0 w 3744"/>
              <a:gd name="T3" fmla="*/ 2112 h 2112"/>
              <a:gd name="T4" fmla="*/ 3744 w 3744"/>
              <a:gd name="T5" fmla="*/ 2112 h 2112"/>
            </a:gdLst>
            <a:ahLst/>
            <a:cxnLst>
              <a:cxn ang="0">
                <a:pos x="T0" y="T1"/>
              </a:cxn>
              <a:cxn ang="0">
                <a:pos x="T2" y="T3"/>
              </a:cxn>
              <a:cxn ang="0">
                <a:pos x="T4" y="T5"/>
              </a:cxn>
            </a:cxnLst>
            <a:rect l="0" t="0" r="r" b="b"/>
            <a:pathLst>
              <a:path w="3744" h="2112">
                <a:moveTo>
                  <a:pt x="0" y="0"/>
                </a:moveTo>
                <a:lnTo>
                  <a:pt x="0" y="2112"/>
                </a:lnTo>
                <a:lnTo>
                  <a:pt x="3744" y="211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9" name="Text Box 9">
            <a:extLst>
              <a:ext uri="{FF2B5EF4-FFF2-40B4-BE49-F238E27FC236}">
                <a16:creationId xmlns:a16="http://schemas.microsoft.com/office/drawing/2014/main" id="{3AF0755B-0190-4A3D-92DC-4F81D04264C9}"/>
              </a:ext>
            </a:extLst>
          </p:cNvPr>
          <p:cNvSpPr txBox="1">
            <a:spLocks noChangeArrowheads="1"/>
          </p:cNvSpPr>
          <p:nvPr/>
        </p:nvSpPr>
        <p:spPr bwMode="auto">
          <a:xfrm>
            <a:off x="1833563" y="4267200"/>
            <a:ext cx="315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0" name="Text Box 10">
            <a:extLst>
              <a:ext uri="{FF2B5EF4-FFF2-40B4-BE49-F238E27FC236}">
                <a16:creationId xmlns:a16="http://schemas.microsoft.com/office/drawing/2014/main" id="{FB3C2C41-C784-4FA7-BE77-3998491F60F1}"/>
              </a:ext>
            </a:extLst>
          </p:cNvPr>
          <p:cNvSpPr txBox="1">
            <a:spLocks noChangeArrowheads="1"/>
          </p:cNvSpPr>
          <p:nvPr/>
        </p:nvSpPr>
        <p:spPr bwMode="auto">
          <a:xfrm>
            <a:off x="3867150" y="4530725"/>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1" name="Text Box 11">
            <a:extLst>
              <a:ext uri="{FF2B5EF4-FFF2-40B4-BE49-F238E27FC236}">
                <a16:creationId xmlns:a16="http://schemas.microsoft.com/office/drawing/2014/main" id="{FD71A15C-EABA-4743-9AD2-47CF0C309947}"/>
              </a:ext>
            </a:extLst>
          </p:cNvPr>
          <p:cNvSpPr txBox="1">
            <a:spLocks noChangeArrowheads="1"/>
          </p:cNvSpPr>
          <p:nvPr/>
        </p:nvSpPr>
        <p:spPr bwMode="auto">
          <a:xfrm>
            <a:off x="2794000" y="2971800"/>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2" name="Text Box 12">
            <a:extLst>
              <a:ext uri="{FF2B5EF4-FFF2-40B4-BE49-F238E27FC236}">
                <a16:creationId xmlns:a16="http://schemas.microsoft.com/office/drawing/2014/main" id="{3AE6237C-36B4-42E4-AA40-F52A086F8E08}"/>
              </a:ext>
            </a:extLst>
          </p:cNvPr>
          <p:cNvSpPr txBox="1">
            <a:spLocks noChangeArrowheads="1"/>
          </p:cNvSpPr>
          <p:nvPr/>
        </p:nvSpPr>
        <p:spPr bwMode="auto">
          <a:xfrm>
            <a:off x="4892675" y="3429000"/>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3" name="Line 13">
            <a:extLst>
              <a:ext uri="{FF2B5EF4-FFF2-40B4-BE49-F238E27FC236}">
                <a16:creationId xmlns:a16="http://schemas.microsoft.com/office/drawing/2014/main" id="{3E37FF8A-987D-43D9-A7AE-24C0FA75E9A6}"/>
              </a:ext>
            </a:extLst>
          </p:cNvPr>
          <p:cNvSpPr>
            <a:spLocks noChangeShapeType="1"/>
          </p:cNvSpPr>
          <p:nvPr/>
        </p:nvSpPr>
        <p:spPr bwMode="auto">
          <a:xfrm flipV="1">
            <a:off x="1235075" y="3117850"/>
            <a:ext cx="3803650" cy="2368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4" name="Line 14">
            <a:extLst>
              <a:ext uri="{FF2B5EF4-FFF2-40B4-BE49-F238E27FC236}">
                <a16:creationId xmlns:a16="http://schemas.microsoft.com/office/drawing/2014/main" id="{B0ABF8D1-CFF8-4F5A-A4DB-369E97B8E6A3}"/>
              </a:ext>
            </a:extLst>
          </p:cNvPr>
          <p:cNvSpPr>
            <a:spLocks noChangeShapeType="1"/>
          </p:cNvSpPr>
          <p:nvPr/>
        </p:nvSpPr>
        <p:spPr bwMode="auto">
          <a:xfrm>
            <a:off x="1997075" y="44196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5" name="Line 15">
            <a:extLst>
              <a:ext uri="{FF2B5EF4-FFF2-40B4-BE49-F238E27FC236}">
                <a16:creationId xmlns:a16="http://schemas.microsoft.com/office/drawing/2014/main" id="{51B99201-82DC-476A-9A17-723C479640FD}"/>
              </a:ext>
            </a:extLst>
          </p:cNvPr>
          <p:cNvSpPr>
            <a:spLocks noChangeShapeType="1"/>
          </p:cNvSpPr>
          <p:nvPr/>
        </p:nvSpPr>
        <p:spPr bwMode="auto">
          <a:xfrm flipV="1">
            <a:off x="2946400" y="3200400"/>
            <a:ext cx="0" cy="1219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6" name="Line 16">
            <a:extLst>
              <a:ext uri="{FF2B5EF4-FFF2-40B4-BE49-F238E27FC236}">
                <a16:creationId xmlns:a16="http://schemas.microsoft.com/office/drawing/2014/main" id="{45F2D29B-060B-4243-BF80-47D2A79F87A4}"/>
              </a:ext>
            </a:extLst>
          </p:cNvPr>
          <p:cNvSpPr>
            <a:spLocks noChangeShapeType="1"/>
          </p:cNvSpPr>
          <p:nvPr/>
        </p:nvSpPr>
        <p:spPr bwMode="auto">
          <a:xfrm flipH="1">
            <a:off x="5049838" y="3105150"/>
            <a:ext cx="14287" cy="457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7" name="Text Box 17">
            <a:extLst>
              <a:ext uri="{FF2B5EF4-FFF2-40B4-BE49-F238E27FC236}">
                <a16:creationId xmlns:a16="http://schemas.microsoft.com/office/drawing/2014/main" id="{251E6BDD-599D-4838-A83D-48FF9D292719}"/>
              </a:ext>
            </a:extLst>
          </p:cNvPr>
          <p:cNvSpPr txBox="1">
            <a:spLocks noChangeArrowheads="1"/>
          </p:cNvSpPr>
          <p:nvPr/>
        </p:nvSpPr>
        <p:spPr bwMode="auto">
          <a:xfrm>
            <a:off x="4892675" y="5673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4</a:t>
            </a:r>
          </a:p>
        </p:txBody>
      </p:sp>
      <p:grpSp>
        <p:nvGrpSpPr>
          <p:cNvPr id="71698" name="Group 18">
            <a:extLst>
              <a:ext uri="{FF2B5EF4-FFF2-40B4-BE49-F238E27FC236}">
                <a16:creationId xmlns:a16="http://schemas.microsoft.com/office/drawing/2014/main" id="{41DEF032-8596-4A0F-A664-F43FC71151A8}"/>
              </a:ext>
            </a:extLst>
          </p:cNvPr>
          <p:cNvGrpSpPr>
            <a:grpSpLocks/>
          </p:cNvGrpSpPr>
          <p:nvPr/>
        </p:nvGrpSpPr>
        <p:grpSpPr bwMode="auto">
          <a:xfrm>
            <a:off x="990600" y="4759325"/>
            <a:ext cx="1143000" cy="1281113"/>
            <a:chOff x="854" y="3382"/>
            <a:chExt cx="720" cy="807"/>
          </a:xfrm>
        </p:grpSpPr>
        <p:sp>
          <p:nvSpPr>
            <p:cNvPr id="71699" name="Text Box 19">
              <a:extLst>
                <a:ext uri="{FF2B5EF4-FFF2-40B4-BE49-F238E27FC236}">
                  <a16:creationId xmlns:a16="http://schemas.microsoft.com/office/drawing/2014/main" id="{737458A6-4351-4F00-AF3F-EBF369737827}"/>
                </a:ext>
              </a:extLst>
            </p:cNvPr>
            <p:cNvSpPr txBox="1">
              <a:spLocks noChangeArrowheads="1"/>
            </p:cNvSpPr>
            <p:nvPr/>
          </p:nvSpPr>
          <p:spPr bwMode="auto">
            <a:xfrm>
              <a:off x="1392" y="3958"/>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1</a:t>
              </a:r>
            </a:p>
          </p:txBody>
        </p:sp>
        <p:sp>
          <p:nvSpPr>
            <p:cNvPr id="71700" name="Text Box 20">
              <a:extLst>
                <a:ext uri="{FF2B5EF4-FFF2-40B4-BE49-F238E27FC236}">
                  <a16:creationId xmlns:a16="http://schemas.microsoft.com/office/drawing/2014/main" id="{093971BD-1EC7-452D-92CD-49F7B9D559CE}"/>
                </a:ext>
              </a:extLst>
            </p:cNvPr>
            <p:cNvSpPr txBox="1">
              <a:spLocks noChangeArrowheads="1"/>
            </p:cNvSpPr>
            <p:nvPr/>
          </p:nvSpPr>
          <p:spPr bwMode="auto">
            <a:xfrm>
              <a:off x="854" y="3382"/>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1</a:t>
              </a:r>
            </a:p>
          </p:txBody>
        </p:sp>
      </p:grpSp>
      <p:sp>
        <p:nvSpPr>
          <p:cNvPr id="71701" name="Text Box 21">
            <a:extLst>
              <a:ext uri="{FF2B5EF4-FFF2-40B4-BE49-F238E27FC236}">
                <a16:creationId xmlns:a16="http://schemas.microsoft.com/office/drawing/2014/main" id="{5A5AD06C-020C-496A-98B5-762C65AB5F8F}"/>
              </a:ext>
            </a:extLst>
          </p:cNvPr>
          <p:cNvSpPr txBox="1">
            <a:spLocks noChangeArrowheads="1"/>
          </p:cNvSpPr>
          <p:nvPr/>
        </p:nvSpPr>
        <p:spPr bwMode="auto">
          <a:xfrm>
            <a:off x="990600" y="27781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4</a:t>
            </a:r>
          </a:p>
        </p:txBody>
      </p:sp>
      <p:sp>
        <p:nvSpPr>
          <p:cNvPr id="71702" name="Text Box 22">
            <a:extLst>
              <a:ext uri="{FF2B5EF4-FFF2-40B4-BE49-F238E27FC236}">
                <a16:creationId xmlns:a16="http://schemas.microsoft.com/office/drawing/2014/main" id="{CC1851F5-FBA3-4B6C-98C0-48DB941BE180}"/>
              </a:ext>
            </a:extLst>
          </p:cNvPr>
          <p:cNvSpPr txBox="1">
            <a:spLocks noChangeArrowheads="1"/>
          </p:cNvSpPr>
          <p:nvPr/>
        </p:nvSpPr>
        <p:spPr bwMode="auto">
          <a:xfrm>
            <a:off x="1427163" y="4343400"/>
            <a:ext cx="569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(1,2)</a:t>
            </a:r>
          </a:p>
        </p:txBody>
      </p:sp>
      <p:sp>
        <p:nvSpPr>
          <p:cNvPr id="71703" name="Line 23">
            <a:extLst>
              <a:ext uri="{FF2B5EF4-FFF2-40B4-BE49-F238E27FC236}">
                <a16:creationId xmlns:a16="http://schemas.microsoft.com/office/drawing/2014/main" id="{60032903-BA4F-46D2-B0ED-1E276F7EE76B}"/>
              </a:ext>
            </a:extLst>
          </p:cNvPr>
          <p:cNvSpPr>
            <a:spLocks noChangeShapeType="1"/>
          </p:cNvSpPr>
          <p:nvPr/>
        </p:nvSpPr>
        <p:spPr bwMode="auto">
          <a:xfrm flipH="1">
            <a:off x="1235075" y="5029200"/>
            <a:ext cx="762000"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4" name="Text Box 24">
            <a:extLst>
              <a:ext uri="{FF2B5EF4-FFF2-40B4-BE49-F238E27FC236}">
                <a16:creationId xmlns:a16="http://schemas.microsoft.com/office/drawing/2014/main" id="{EF71EA59-6AFC-4844-A69F-24D7601C8639}"/>
              </a:ext>
            </a:extLst>
          </p:cNvPr>
          <p:cNvSpPr txBox="1">
            <a:spLocks noChangeArrowheads="1"/>
          </p:cNvSpPr>
          <p:nvPr/>
        </p:nvSpPr>
        <p:spPr bwMode="auto">
          <a:xfrm>
            <a:off x="2795588" y="5673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a:t>
            </a:r>
          </a:p>
        </p:txBody>
      </p:sp>
      <p:sp>
        <p:nvSpPr>
          <p:cNvPr id="71705" name="Text Box 25">
            <a:extLst>
              <a:ext uri="{FF2B5EF4-FFF2-40B4-BE49-F238E27FC236}">
                <a16:creationId xmlns:a16="http://schemas.microsoft.com/office/drawing/2014/main" id="{6F4E04CE-226B-40AE-BC0E-98FA5119E1A5}"/>
              </a:ext>
            </a:extLst>
          </p:cNvPr>
          <p:cNvSpPr txBox="1">
            <a:spLocks noChangeArrowheads="1"/>
          </p:cNvSpPr>
          <p:nvPr/>
        </p:nvSpPr>
        <p:spPr bwMode="auto">
          <a:xfrm>
            <a:off x="985838" y="4149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a:t>
            </a:r>
          </a:p>
        </p:txBody>
      </p:sp>
      <p:sp>
        <p:nvSpPr>
          <p:cNvPr id="71706" name="Line 26">
            <a:extLst>
              <a:ext uri="{FF2B5EF4-FFF2-40B4-BE49-F238E27FC236}">
                <a16:creationId xmlns:a16="http://schemas.microsoft.com/office/drawing/2014/main" id="{0EBD2D96-9AE1-4521-B15E-57F18A851132}"/>
              </a:ext>
            </a:extLst>
          </p:cNvPr>
          <p:cNvSpPr>
            <a:spLocks noChangeShapeType="1"/>
          </p:cNvSpPr>
          <p:nvPr/>
        </p:nvSpPr>
        <p:spPr bwMode="auto">
          <a:xfrm flipH="1">
            <a:off x="1225550" y="4419600"/>
            <a:ext cx="1719263"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7" name="Text Box 27">
            <a:extLst>
              <a:ext uri="{FF2B5EF4-FFF2-40B4-BE49-F238E27FC236}">
                <a16:creationId xmlns:a16="http://schemas.microsoft.com/office/drawing/2014/main" id="{9C49F314-C9AE-4ED3-953D-0F5B38E81CE9}"/>
              </a:ext>
            </a:extLst>
          </p:cNvPr>
          <p:cNvSpPr txBox="1">
            <a:spLocks noChangeArrowheads="1"/>
          </p:cNvSpPr>
          <p:nvPr/>
        </p:nvSpPr>
        <p:spPr bwMode="auto">
          <a:xfrm>
            <a:off x="2759075" y="2743200"/>
            <a:ext cx="569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(2,4)</a:t>
            </a:r>
          </a:p>
        </p:txBody>
      </p:sp>
      <p:sp>
        <p:nvSpPr>
          <p:cNvPr id="71708" name="Text Box 28">
            <a:extLst>
              <a:ext uri="{FF2B5EF4-FFF2-40B4-BE49-F238E27FC236}">
                <a16:creationId xmlns:a16="http://schemas.microsoft.com/office/drawing/2014/main" id="{02FDABCB-2977-4C8F-A97E-FA6BB508B67F}"/>
              </a:ext>
            </a:extLst>
          </p:cNvPr>
          <p:cNvSpPr txBox="1">
            <a:spLocks noChangeArrowheads="1"/>
          </p:cNvSpPr>
          <p:nvPr/>
        </p:nvSpPr>
        <p:spPr bwMode="auto">
          <a:xfrm>
            <a:off x="4038600" y="4419600"/>
            <a:ext cx="727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(3,1.5)</a:t>
            </a:r>
          </a:p>
        </p:txBody>
      </p:sp>
      <p:sp>
        <p:nvSpPr>
          <p:cNvPr id="71709" name="Line 29">
            <a:extLst>
              <a:ext uri="{FF2B5EF4-FFF2-40B4-BE49-F238E27FC236}">
                <a16:creationId xmlns:a16="http://schemas.microsoft.com/office/drawing/2014/main" id="{E8E0E051-B55E-4F94-82DB-BB652E3AAD24}"/>
              </a:ext>
            </a:extLst>
          </p:cNvPr>
          <p:cNvSpPr>
            <a:spLocks noChangeShapeType="1"/>
          </p:cNvSpPr>
          <p:nvPr/>
        </p:nvSpPr>
        <p:spPr bwMode="auto">
          <a:xfrm flipH="1">
            <a:off x="1235075" y="3124200"/>
            <a:ext cx="3810000"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0" name="Text Box 30">
            <a:extLst>
              <a:ext uri="{FF2B5EF4-FFF2-40B4-BE49-F238E27FC236}">
                <a16:creationId xmlns:a16="http://schemas.microsoft.com/office/drawing/2014/main" id="{030979EA-7CE8-4283-B206-E4D438C60903}"/>
              </a:ext>
            </a:extLst>
          </p:cNvPr>
          <p:cNvSpPr txBox="1">
            <a:spLocks noChangeArrowheads="1"/>
          </p:cNvSpPr>
          <p:nvPr/>
        </p:nvSpPr>
        <p:spPr bwMode="auto">
          <a:xfrm>
            <a:off x="1311275" y="1905000"/>
            <a:ext cx="281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tx1"/>
                </a:solidFill>
              </a:rPr>
              <a:t>Sum of squared differences =</a:t>
            </a:r>
          </a:p>
        </p:txBody>
      </p:sp>
      <p:sp>
        <p:nvSpPr>
          <p:cNvPr id="71711" name="Text Box 31">
            <a:extLst>
              <a:ext uri="{FF2B5EF4-FFF2-40B4-BE49-F238E27FC236}">
                <a16:creationId xmlns:a16="http://schemas.microsoft.com/office/drawing/2014/main" id="{7B4C97E5-ACFC-4AD1-8DA9-6D3E2B433820}"/>
              </a:ext>
            </a:extLst>
          </p:cNvPr>
          <p:cNvSpPr txBox="1">
            <a:spLocks noChangeArrowheads="1"/>
          </p:cNvSpPr>
          <p:nvPr/>
        </p:nvSpPr>
        <p:spPr bwMode="auto">
          <a:xfrm>
            <a:off x="4010025" y="1905000"/>
            <a:ext cx="915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tx1"/>
                </a:solidFill>
              </a:rPr>
              <a:t>(2 - 1)</a:t>
            </a:r>
            <a:r>
              <a:rPr lang="en-US" altLang="en-US" b="1" baseline="30000">
                <a:solidFill>
                  <a:schemeClr val="tx1"/>
                </a:solidFill>
              </a:rPr>
              <a:t>2</a:t>
            </a:r>
            <a:r>
              <a:rPr lang="en-US" altLang="en-US" b="1">
                <a:solidFill>
                  <a:schemeClr val="tx1"/>
                </a:solidFill>
              </a:rPr>
              <a:t> +</a:t>
            </a:r>
          </a:p>
        </p:txBody>
      </p:sp>
      <p:sp>
        <p:nvSpPr>
          <p:cNvPr id="71712" name="Text Box 32">
            <a:extLst>
              <a:ext uri="{FF2B5EF4-FFF2-40B4-BE49-F238E27FC236}">
                <a16:creationId xmlns:a16="http://schemas.microsoft.com/office/drawing/2014/main" id="{09F1BB7F-6CF5-481F-8D0C-3D47C43DDE41}"/>
              </a:ext>
            </a:extLst>
          </p:cNvPr>
          <p:cNvSpPr txBox="1">
            <a:spLocks noChangeArrowheads="1"/>
          </p:cNvSpPr>
          <p:nvPr/>
        </p:nvSpPr>
        <p:spPr bwMode="auto">
          <a:xfrm>
            <a:off x="4772025" y="1905000"/>
            <a:ext cx="898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tx1"/>
                </a:solidFill>
              </a:rPr>
              <a:t>(4 - 2)</a:t>
            </a:r>
            <a:r>
              <a:rPr lang="en-US" altLang="en-US" b="1" baseline="30000">
                <a:solidFill>
                  <a:schemeClr val="tx1"/>
                </a:solidFill>
              </a:rPr>
              <a:t>2 </a:t>
            </a:r>
            <a:r>
              <a:rPr lang="en-US" altLang="en-US" b="1">
                <a:solidFill>
                  <a:schemeClr val="tx1"/>
                </a:solidFill>
              </a:rPr>
              <a:t>+</a:t>
            </a:r>
          </a:p>
        </p:txBody>
      </p:sp>
      <p:sp>
        <p:nvSpPr>
          <p:cNvPr id="71713" name="Text Box 33">
            <a:extLst>
              <a:ext uri="{FF2B5EF4-FFF2-40B4-BE49-F238E27FC236}">
                <a16:creationId xmlns:a16="http://schemas.microsoft.com/office/drawing/2014/main" id="{0E54EDAD-3AB9-4A65-BA12-D07B1407C3EF}"/>
              </a:ext>
            </a:extLst>
          </p:cNvPr>
          <p:cNvSpPr txBox="1">
            <a:spLocks noChangeArrowheads="1"/>
          </p:cNvSpPr>
          <p:nvPr/>
        </p:nvSpPr>
        <p:spPr bwMode="auto">
          <a:xfrm>
            <a:off x="5499100" y="1905000"/>
            <a:ext cx="107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tx1"/>
                </a:solidFill>
              </a:rPr>
              <a:t>(1.5 - 3)</a:t>
            </a:r>
            <a:r>
              <a:rPr lang="en-US" altLang="en-US" b="1" baseline="30000">
                <a:solidFill>
                  <a:schemeClr val="tx1"/>
                </a:solidFill>
              </a:rPr>
              <a:t>2</a:t>
            </a:r>
            <a:r>
              <a:rPr lang="en-US" altLang="en-US" b="1">
                <a:solidFill>
                  <a:schemeClr val="tx1"/>
                </a:solidFill>
              </a:rPr>
              <a:t> +</a:t>
            </a:r>
          </a:p>
        </p:txBody>
      </p:sp>
      <p:sp>
        <p:nvSpPr>
          <p:cNvPr id="71714" name="Text Box 34">
            <a:extLst>
              <a:ext uri="{FF2B5EF4-FFF2-40B4-BE49-F238E27FC236}">
                <a16:creationId xmlns:a16="http://schemas.microsoft.com/office/drawing/2014/main" id="{B27737D4-E645-49AB-98A2-CE256AE1B312}"/>
              </a:ext>
            </a:extLst>
          </p:cNvPr>
          <p:cNvSpPr txBox="1">
            <a:spLocks noChangeArrowheads="1"/>
          </p:cNvSpPr>
          <p:nvPr/>
        </p:nvSpPr>
        <p:spPr bwMode="auto">
          <a:xfrm>
            <a:off x="5105400" y="3387725"/>
            <a:ext cx="727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(4,3.2)</a:t>
            </a:r>
          </a:p>
        </p:txBody>
      </p:sp>
      <p:sp>
        <p:nvSpPr>
          <p:cNvPr id="71715" name="Text Box 35">
            <a:extLst>
              <a:ext uri="{FF2B5EF4-FFF2-40B4-BE49-F238E27FC236}">
                <a16:creationId xmlns:a16="http://schemas.microsoft.com/office/drawing/2014/main" id="{756B6861-A759-4EBE-BC84-820D4112B4BC}"/>
              </a:ext>
            </a:extLst>
          </p:cNvPr>
          <p:cNvSpPr txBox="1">
            <a:spLocks noChangeArrowheads="1"/>
          </p:cNvSpPr>
          <p:nvPr/>
        </p:nvSpPr>
        <p:spPr bwMode="auto">
          <a:xfrm>
            <a:off x="6448425" y="1905000"/>
            <a:ext cx="149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tx1"/>
                </a:solidFill>
              </a:rPr>
              <a:t>(3.2 - 4)</a:t>
            </a:r>
            <a:r>
              <a:rPr lang="en-US" altLang="en-US" b="1" baseline="30000">
                <a:solidFill>
                  <a:schemeClr val="tx1"/>
                </a:solidFill>
              </a:rPr>
              <a:t>2</a:t>
            </a:r>
            <a:r>
              <a:rPr lang="en-US" altLang="en-US" b="1">
                <a:solidFill>
                  <a:schemeClr val="tx1"/>
                </a:solidFill>
              </a:rPr>
              <a:t> = 6.89</a:t>
            </a:r>
          </a:p>
        </p:txBody>
      </p:sp>
      <p:sp>
        <p:nvSpPr>
          <p:cNvPr id="71716" name="Line 36">
            <a:extLst>
              <a:ext uri="{FF2B5EF4-FFF2-40B4-BE49-F238E27FC236}">
                <a16:creationId xmlns:a16="http://schemas.microsoft.com/office/drawing/2014/main" id="{8171E470-0AAF-4686-8C9C-CB846CAE27A1}"/>
              </a:ext>
            </a:extLst>
          </p:cNvPr>
          <p:cNvSpPr>
            <a:spLocks noChangeShapeType="1"/>
          </p:cNvSpPr>
          <p:nvPr/>
        </p:nvSpPr>
        <p:spPr bwMode="auto">
          <a:xfrm>
            <a:off x="1235075" y="4079875"/>
            <a:ext cx="3810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1717" name="Group 37">
            <a:extLst>
              <a:ext uri="{FF2B5EF4-FFF2-40B4-BE49-F238E27FC236}">
                <a16:creationId xmlns:a16="http://schemas.microsoft.com/office/drawing/2014/main" id="{AED528F9-F32D-4E32-A3B5-6781FE6564FF}"/>
              </a:ext>
            </a:extLst>
          </p:cNvPr>
          <p:cNvGrpSpPr>
            <a:grpSpLocks/>
          </p:cNvGrpSpPr>
          <p:nvPr/>
        </p:nvGrpSpPr>
        <p:grpSpPr bwMode="auto">
          <a:xfrm>
            <a:off x="1978025" y="3200400"/>
            <a:ext cx="3048000" cy="1489075"/>
            <a:chOff x="1488" y="2400"/>
            <a:chExt cx="1920" cy="938"/>
          </a:xfrm>
        </p:grpSpPr>
        <p:sp>
          <p:nvSpPr>
            <p:cNvPr id="71718" name="Line 38">
              <a:extLst>
                <a:ext uri="{FF2B5EF4-FFF2-40B4-BE49-F238E27FC236}">
                  <a16:creationId xmlns:a16="http://schemas.microsoft.com/office/drawing/2014/main" id="{7CCAB835-0003-4239-B8BF-E978F8420B4C}"/>
                </a:ext>
              </a:extLst>
            </p:cNvPr>
            <p:cNvSpPr>
              <a:spLocks noChangeShapeType="1"/>
            </p:cNvSpPr>
            <p:nvPr/>
          </p:nvSpPr>
          <p:spPr bwMode="auto">
            <a:xfrm>
              <a:off x="1488" y="2950"/>
              <a:ext cx="0" cy="24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9" name="Line 39">
              <a:extLst>
                <a:ext uri="{FF2B5EF4-FFF2-40B4-BE49-F238E27FC236}">
                  <a16:creationId xmlns:a16="http://schemas.microsoft.com/office/drawing/2014/main" id="{DBE2BF0D-CCF2-41BA-812E-CAF21B2AE4CE}"/>
                </a:ext>
              </a:extLst>
            </p:cNvPr>
            <p:cNvSpPr>
              <a:spLocks noChangeShapeType="1"/>
            </p:cNvSpPr>
            <p:nvPr/>
          </p:nvSpPr>
          <p:spPr bwMode="auto">
            <a:xfrm flipV="1">
              <a:off x="2050" y="2400"/>
              <a:ext cx="0" cy="554"/>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20" name="Line 40">
              <a:extLst>
                <a:ext uri="{FF2B5EF4-FFF2-40B4-BE49-F238E27FC236}">
                  <a16:creationId xmlns:a16="http://schemas.microsoft.com/office/drawing/2014/main" id="{DEB82584-D616-42F6-B8B2-7E200ADF1A0E}"/>
                </a:ext>
              </a:extLst>
            </p:cNvPr>
            <p:cNvSpPr>
              <a:spLocks noChangeShapeType="1"/>
            </p:cNvSpPr>
            <p:nvPr/>
          </p:nvSpPr>
          <p:spPr bwMode="auto">
            <a:xfrm flipV="1">
              <a:off x="3408" y="2666"/>
              <a:ext cx="0" cy="288"/>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21" name="Line 41">
              <a:extLst>
                <a:ext uri="{FF2B5EF4-FFF2-40B4-BE49-F238E27FC236}">
                  <a16:creationId xmlns:a16="http://schemas.microsoft.com/office/drawing/2014/main" id="{9795C4DD-85D1-4091-BEC2-D276C7C839CD}"/>
                </a:ext>
              </a:extLst>
            </p:cNvPr>
            <p:cNvSpPr>
              <a:spLocks noChangeShapeType="1"/>
            </p:cNvSpPr>
            <p:nvPr/>
          </p:nvSpPr>
          <p:spPr bwMode="auto">
            <a:xfrm>
              <a:off x="2732" y="2954"/>
              <a:ext cx="0" cy="384"/>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22" name="Group 42">
            <a:extLst>
              <a:ext uri="{FF2B5EF4-FFF2-40B4-BE49-F238E27FC236}">
                <a16:creationId xmlns:a16="http://schemas.microsoft.com/office/drawing/2014/main" id="{C8EB7D81-9F64-49C6-8612-D8F2313C7754}"/>
              </a:ext>
            </a:extLst>
          </p:cNvPr>
          <p:cNvGrpSpPr>
            <a:grpSpLocks/>
          </p:cNvGrpSpPr>
          <p:nvPr/>
        </p:nvGrpSpPr>
        <p:grpSpPr bwMode="auto">
          <a:xfrm>
            <a:off x="1311275" y="2224088"/>
            <a:ext cx="7243763" cy="366712"/>
            <a:chOff x="1056" y="1785"/>
            <a:chExt cx="4563" cy="231"/>
          </a:xfrm>
        </p:grpSpPr>
        <p:sp>
          <p:nvSpPr>
            <p:cNvPr id="71723" name="Text Box 43">
              <a:extLst>
                <a:ext uri="{FF2B5EF4-FFF2-40B4-BE49-F238E27FC236}">
                  <a16:creationId xmlns:a16="http://schemas.microsoft.com/office/drawing/2014/main" id="{01D5810C-E304-4AA2-816F-B506ADD23135}"/>
                </a:ext>
              </a:extLst>
            </p:cNvPr>
            <p:cNvSpPr txBox="1">
              <a:spLocks noChangeArrowheads="1"/>
            </p:cNvSpPr>
            <p:nvPr/>
          </p:nvSpPr>
          <p:spPr bwMode="auto">
            <a:xfrm>
              <a:off x="1056" y="1785"/>
              <a:ext cx="17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Sum of squared differences =</a:t>
              </a:r>
            </a:p>
          </p:txBody>
        </p:sp>
        <p:sp>
          <p:nvSpPr>
            <p:cNvPr id="71724" name="Text Box 44">
              <a:extLst>
                <a:ext uri="{FF2B5EF4-FFF2-40B4-BE49-F238E27FC236}">
                  <a16:creationId xmlns:a16="http://schemas.microsoft.com/office/drawing/2014/main" id="{D4EA7B43-BA2B-4A60-BF98-DDEDEE7E8993}"/>
                </a:ext>
              </a:extLst>
            </p:cNvPr>
            <p:cNvSpPr txBox="1">
              <a:spLocks noChangeArrowheads="1"/>
            </p:cNvSpPr>
            <p:nvPr/>
          </p:nvSpPr>
          <p:spPr bwMode="auto">
            <a:xfrm>
              <a:off x="2756" y="1785"/>
              <a:ext cx="64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(2 -2.5)</a:t>
              </a:r>
              <a:r>
                <a:rPr lang="en-US" altLang="en-US" b="1" baseline="30000">
                  <a:solidFill>
                    <a:schemeClr val="accent2"/>
                  </a:solidFill>
                </a:rPr>
                <a:t>2</a:t>
              </a:r>
              <a:r>
                <a:rPr lang="en-US" altLang="en-US" b="1">
                  <a:solidFill>
                    <a:schemeClr val="accent2"/>
                  </a:solidFill>
                </a:rPr>
                <a:t> +</a:t>
              </a:r>
            </a:p>
          </p:txBody>
        </p:sp>
        <p:sp>
          <p:nvSpPr>
            <p:cNvPr id="71725" name="Text Box 45">
              <a:extLst>
                <a:ext uri="{FF2B5EF4-FFF2-40B4-BE49-F238E27FC236}">
                  <a16:creationId xmlns:a16="http://schemas.microsoft.com/office/drawing/2014/main" id="{881B628A-EF43-4021-93DD-90C6CE79C4A3}"/>
                </a:ext>
              </a:extLst>
            </p:cNvPr>
            <p:cNvSpPr txBox="1">
              <a:spLocks noChangeArrowheads="1"/>
            </p:cNvSpPr>
            <p:nvPr/>
          </p:nvSpPr>
          <p:spPr bwMode="auto">
            <a:xfrm>
              <a:off x="3319" y="1785"/>
              <a:ext cx="66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(4 - 2.5)</a:t>
              </a:r>
              <a:r>
                <a:rPr lang="en-US" altLang="en-US" b="1" baseline="30000">
                  <a:solidFill>
                    <a:schemeClr val="accent2"/>
                  </a:solidFill>
                </a:rPr>
                <a:t>2 </a:t>
              </a:r>
              <a:r>
                <a:rPr lang="en-US" altLang="en-US" b="1">
                  <a:solidFill>
                    <a:schemeClr val="accent2"/>
                  </a:solidFill>
                </a:rPr>
                <a:t>+</a:t>
              </a:r>
            </a:p>
          </p:txBody>
        </p:sp>
        <p:sp>
          <p:nvSpPr>
            <p:cNvPr id="71726" name="Text Box 46">
              <a:extLst>
                <a:ext uri="{FF2B5EF4-FFF2-40B4-BE49-F238E27FC236}">
                  <a16:creationId xmlns:a16="http://schemas.microsoft.com/office/drawing/2014/main" id="{58CA8BB8-F668-43BF-A0A5-CAB754BF57D7}"/>
                </a:ext>
              </a:extLst>
            </p:cNvPr>
            <p:cNvSpPr txBox="1">
              <a:spLocks noChangeArrowheads="1"/>
            </p:cNvSpPr>
            <p:nvPr/>
          </p:nvSpPr>
          <p:spPr bwMode="auto">
            <a:xfrm>
              <a:off x="3888" y="1785"/>
              <a:ext cx="7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(1.5 - 2.5)</a:t>
              </a:r>
              <a:r>
                <a:rPr lang="en-US" altLang="en-US" b="1" baseline="30000">
                  <a:solidFill>
                    <a:schemeClr val="accent2"/>
                  </a:solidFill>
                </a:rPr>
                <a:t>2</a:t>
              </a:r>
              <a:r>
                <a:rPr lang="en-US" altLang="en-US" b="1">
                  <a:solidFill>
                    <a:schemeClr val="accent2"/>
                  </a:solidFill>
                </a:rPr>
                <a:t> +</a:t>
              </a:r>
            </a:p>
          </p:txBody>
        </p:sp>
        <p:sp>
          <p:nvSpPr>
            <p:cNvPr id="71727" name="Text Box 47">
              <a:extLst>
                <a:ext uri="{FF2B5EF4-FFF2-40B4-BE49-F238E27FC236}">
                  <a16:creationId xmlns:a16="http://schemas.microsoft.com/office/drawing/2014/main" id="{05586399-6E07-4C01-ACE4-DBA00F4CFDAA}"/>
                </a:ext>
              </a:extLst>
            </p:cNvPr>
            <p:cNvSpPr txBox="1">
              <a:spLocks noChangeArrowheads="1"/>
            </p:cNvSpPr>
            <p:nvPr/>
          </p:nvSpPr>
          <p:spPr bwMode="auto">
            <a:xfrm>
              <a:off x="4580" y="1785"/>
              <a:ext cx="10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(3.2 - 2.5)</a:t>
              </a:r>
              <a:r>
                <a:rPr lang="en-US" altLang="en-US" b="1" baseline="30000">
                  <a:solidFill>
                    <a:schemeClr val="accent2"/>
                  </a:solidFill>
                </a:rPr>
                <a:t>2</a:t>
              </a:r>
              <a:r>
                <a:rPr lang="en-US" altLang="en-US" b="1">
                  <a:solidFill>
                    <a:schemeClr val="accent2"/>
                  </a:solidFill>
                </a:rPr>
                <a:t> = 3.99</a:t>
              </a:r>
            </a:p>
          </p:txBody>
        </p:sp>
      </p:grpSp>
      <p:sp>
        <p:nvSpPr>
          <p:cNvPr id="71728" name="Text Box 48">
            <a:extLst>
              <a:ext uri="{FF2B5EF4-FFF2-40B4-BE49-F238E27FC236}">
                <a16:creationId xmlns:a16="http://schemas.microsoft.com/office/drawing/2014/main" id="{24A8590B-93F7-4454-9490-2035A62201CC}"/>
              </a:ext>
            </a:extLst>
          </p:cNvPr>
          <p:cNvSpPr txBox="1">
            <a:spLocks noChangeArrowheads="1"/>
          </p:cNvSpPr>
          <p:nvPr/>
        </p:nvSpPr>
        <p:spPr bwMode="auto">
          <a:xfrm>
            <a:off x="838200" y="3844925"/>
            <a:ext cx="446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2.5</a:t>
            </a:r>
          </a:p>
        </p:txBody>
      </p:sp>
      <p:sp>
        <p:nvSpPr>
          <p:cNvPr id="71729" name="Text Box 49">
            <a:extLst>
              <a:ext uri="{FF2B5EF4-FFF2-40B4-BE49-F238E27FC236}">
                <a16:creationId xmlns:a16="http://schemas.microsoft.com/office/drawing/2014/main" id="{E8653002-C9AC-4104-93B8-C1F7E000D8B1}"/>
              </a:ext>
            </a:extLst>
          </p:cNvPr>
          <p:cNvSpPr txBox="1">
            <a:spLocks noChangeArrowheads="1"/>
          </p:cNvSpPr>
          <p:nvPr/>
        </p:nvSpPr>
        <p:spPr bwMode="auto">
          <a:xfrm>
            <a:off x="5414963" y="2514600"/>
            <a:ext cx="295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rPr>
              <a:t>Let us compare two lines</a:t>
            </a:r>
          </a:p>
        </p:txBody>
      </p:sp>
      <p:sp>
        <p:nvSpPr>
          <p:cNvPr id="71730" name="Text Box 50">
            <a:extLst>
              <a:ext uri="{FF2B5EF4-FFF2-40B4-BE49-F238E27FC236}">
                <a16:creationId xmlns:a16="http://schemas.microsoft.com/office/drawing/2014/main" id="{7F0FF457-7C72-4792-8626-7EF597A6458B}"/>
              </a:ext>
            </a:extLst>
          </p:cNvPr>
          <p:cNvSpPr txBox="1">
            <a:spLocks noChangeArrowheads="1"/>
          </p:cNvSpPr>
          <p:nvPr/>
        </p:nvSpPr>
        <p:spPr bwMode="auto">
          <a:xfrm>
            <a:off x="5414963" y="2897188"/>
            <a:ext cx="3363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accent2"/>
                </a:solidFill>
              </a:rPr>
              <a:t>The second line is horizontal</a:t>
            </a:r>
          </a:p>
        </p:txBody>
      </p:sp>
      <p:sp>
        <p:nvSpPr>
          <p:cNvPr id="71731" name="Text Box 51">
            <a:extLst>
              <a:ext uri="{FF2B5EF4-FFF2-40B4-BE49-F238E27FC236}">
                <a16:creationId xmlns:a16="http://schemas.microsoft.com/office/drawing/2014/main" id="{DF701955-6EED-4132-B666-3FCB4BFCBBB5}"/>
              </a:ext>
            </a:extLst>
          </p:cNvPr>
          <p:cNvSpPr txBox="1">
            <a:spLocks noChangeArrowheads="1"/>
          </p:cNvSpPr>
          <p:nvPr/>
        </p:nvSpPr>
        <p:spPr bwMode="auto">
          <a:xfrm>
            <a:off x="5562600" y="4648200"/>
            <a:ext cx="2813050" cy="156210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rPr>
              <a:t>The smaller the sum of </a:t>
            </a:r>
          </a:p>
          <a:p>
            <a:pPr algn="l"/>
            <a:r>
              <a:rPr lang="en-US" altLang="en-US" sz="2400">
                <a:solidFill>
                  <a:schemeClr val="tx1"/>
                </a:solidFill>
              </a:rPr>
              <a:t>squared differences</a:t>
            </a:r>
          </a:p>
          <a:p>
            <a:pPr algn="l"/>
            <a:r>
              <a:rPr lang="en-US" altLang="en-US" sz="2400">
                <a:solidFill>
                  <a:schemeClr val="tx1"/>
                </a:solidFill>
              </a:rPr>
              <a:t>the better the fit of the </a:t>
            </a:r>
          </a:p>
          <a:p>
            <a:pPr algn="l"/>
            <a:r>
              <a:rPr lang="en-US" altLang="en-US" sz="2400">
                <a:solidFill>
                  <a:schemeClr val="tx1"/>
                </a:solidFill>
              </a:rPr>
              <a:t>line to the data.</a:t>
            </a:r>
          </a:p>
        </p:txBody>
      </p:sp>
    </p:spTree>
    <p:extLst>
      <p:ext uri="{BB962C8B-B14F-4D97-AF65-F5344CB8AC3E}">
        <p14:creationId xmlns:p14="http://schemas.microsoft.com/office/powerpoint/2010/main" val="126972511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1729"/>
                                        </p:tgtEl>
                                        <p:attrNameLst>
                                          <p:attrName>style.visibility</p:attrName>
                                        </p:attrNameLst>
                                      </p:cBhvr>
                                      <p:to>
                                        <p:strVal val="visible"/>
                                      </p:to>
                                    </p:set>
                                    <p:anim calcmode="lin" valueType="num">
                                      <p:cBhvr additive="base">
                                        <p:cTn id="7" dur="500" fill="hold"/>
                                        <p:tgtEl>
                                          <p:spTgt spid="71729"/>
                                        </p:tgtEl>
                                        <p:attrNameLst>
                                          <p:attrName>ppt_x</p:attrName>
                                        </p:attrNameLst>
                                      </p:cBhvr>
                                      <p:tavLst>
                                        <p:tav tm="0">
                                          <p:val>
                                            <p:strVal val="#ppt_x"/>
                                          </p:val>
                                        </p:tav>
                                        <p:tav tm="100000">
                                          <p:val>
                                            <p:strVal val="#ppt_x"/>
                                          </p:val>
                                        </p:tav>
                                      </p:tavLst>
                                    </p:anim>
                                    <p:anim calcmode="lin" valueType="num">
                                      <p:cBhvr additive="base">
                                        <p:cTn id="8" dur="500" fill="hold"/>
                                        <p:tgtEl>
                                          <p:spTgt spid="7172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71693"/>
                                        </p:tgtEl>
                                        <p:attrNameLst>
                                          <p:attrName>style.visibility</p:attrName>
                                        </p:attrNameLst>
                                      </p:cBhvr>
                                      <p:to>
                                        <p:strVal val="visible"/>
                                      </p:to>
                                    </p:set>
                                    <p:animEffect transition="in" filter="wipe(left)">
                                      <p:cBhvr>
                                        <p:cTn id="13" dur="500"/>
                                        <p:tgtEl>
                                          <p:spTgt spid="71693"/>
                                        </p:tgtEl>
                                      </p:cBhvr>
                                    </p:animEffec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71698"/>
                                        </p:tgtEl>
                                        <p:attrNameLst>
                                          <p:attrName>style.visibility</p:attrName>
                                        </p:attrNameLst>
                                      </p:cBhvr>
                                      <p:to>
                                        <p:strVal val="visible"/>
                                      </p:to>
                                    </p:se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71694"/>
                                        </p:tgtEl>
                                        <p:attrNameLst>
                                          <p:attrName>style.visibility</p:attrName>
                                        </p:attrNameLst>
                                      </p:cBhvr>
                                      <p:to>
                                        <p:strVal val="visible"/>
                                      </p:to>
                                    </p:set>
                                    <p:animEffect transition="in" filter="wipe(up)">
                                      <p:cBhvr>
                                        <p:cTn id="20" dur="500"/>
                                        <p:tgtEl>
                                          <p:spTgt spid="71694"/>
                                        </p:tgtEl>
                                      </p:cBhvr>
                                    </p:animEffect>
                                  </p:childTnLst>
                                </p:cTn>
                              </p:par>
                            </p:childTnLst>
                          </p:cTn>
                        </p:par>
                        <p:par>
                          <p:cTn id="21" fill="hold" nodeType="afterGroup">
                            <p:stCondLst>
                              <p:cond delay="1500"/>
                            </p:stCondLst>
                            <p:childTnLst>
                              <p:par>
                                <p:cTn id="22" presetID="22" presetClass="entr" presetSubtype="2" fill="hold" nodeType="afterEffect">
                                  <p:stCondLst>
                                    <p:cond delay="0"/>
                                  </p:stCondLst>
                                  <p:childTnLst>
                                    <p:set>
                                      <p:cBhvr>
                                        <p:cTn id="23" dur="1" fill="hold">
                                          <p:stCondLst>
                                            <p:cond delay="0"/>
                                          </p:stCondLst>
                                        </p:cTn>
                                        <p:tgtEl>
                                          <p:spTgt spid="71703"/>
                                        </p:tgtEl>
                                        <p:attrNameLst>
                                          <p:attrName>style.visibility</p:attrName>
                                        </p:attrNameLst>
                                      </p:cBhvr>
                                      <p:to>
                                        <p:strVal val="visible"/>
                                      </p:to>
                                    </p:set>
                                    <p:animEffect transition="in" filter="wipe(right)">
                                      <p:cBhvr>
                                        <p:cTn id="24" dur="500"/>
                                        <p:tgtEl>
                                          <p:spTgt spid="71703"/>
                                        </p:tgtEl>
                                      </p:cBhvr>
                                    </p:animEffect>
                                  </p:childTnLst>
                                </p:cTn>
                              </p:par>
                            </p:childTnLst>
                          </p:cTn>
                        </p:par>
                        <p:par>
                          <p:cTn id="25" fill="hold" nodeType="afterGroup">
                            <p:stCondLst>
                              <p:cond delay="2000"/>
                            </p:stCondLst>
                            <p:childTnLst>
                              <p:par>
                                <p:cTn id="26" presetID="4" presetClass="entr" presetSubtype="32" fill="hold" grpId="0" nodeType="afterEffect">
                                  <p:stCondLst>
                                    <p:cond delay="0"/>
                                  </p:stCondLst>
                                  <p:childTnLst>
                                    <p:set>
                                      <p:cBhvr>
                                        <p:cTn id="27" dur="1" fill="hold">
                                          <p:stCondLst>
                                            <p:cond delay="0"/>
                                          </p:stCondLst>
                                        </p:cTn>
                                        <p:tgtEl>
                                          <p:spTgt spid="71710"/>
                                        </p:tgtEl>
                                        <p:attrNameLst>
                                          <p:attrName>style.visibility</p:attrName>
                                        </p:attrNameLst>
                                      </p:cBhvr>
                                      <p:to>
                                        <p:strVal val="visible"/>
                                      </p:to>
                                    </p:set>
                                    <p:animEffect transition="in" filter="box(out)">
                                      <p:cBhvr>
                                        <p:cTn id="28" dur="500"/>
                                        <p:tgtEl>
                                          <p:spTgt spid="71710"/>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499"/>
                                          </p:stCondLst>
                                        </p:cTn>
                                        <p:tgtEl>
                                          <p:spTgt spid="7171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71695"/>
                                        </p:tgtEl>
                                        <p:attrNameLst>
                                          <p:attrName>style.visibility</p:attrName>
                                        </p:attrNameLst>
                                      </p:cBhvr>
                                      <p:to>
                                        <p:strVal val="visible"/>
                                      </p:to>
                                    </p:set>
                                    <p:animEffect transition="in" filter="wipe(up)">
                                      <p:cBhvr>
                                        <p:cTn id="36" dur="500"/>
                                        <p:tgtEl>
                                          <p:spTgt spid="71695"/>
                                        </p:tgtEl>
                                      </p:cBhvr>
                                    </p:animEffect>
                                  </p:childTnLst>
                                </p:cTn>
                              </p:par>
                            </p:childTnLst>
                          </p:cTn>
                        </p:par>
                        <p:par>
                          <p:cTn id="37" fill="hold" nodeType="afterGroup">
                            <p:stCondLst>
                              <p:cond delay="500"/>
                            </p:stCondLst>
                            <p:childTnLst>
                              <p:par>
                                <p:cTn id="38" presetID="22" presetClass="entr" presetSubtype="2" fill="hold" nodeType="afterEffect">
                                  <p:stCondLst>
                                    <p:cond delay="0"/>
                                  </p:stCondLst>
                                  <p:childTnLst>
                                    <p:set>
                                      <p:cBhvr>
                                        <p:cTn id="39" dur="1" fill="hold">
                                          <p:stCondLst>
                                            <p:cond delay="0"/>
                                          </p:stCondLst>
                                        </p:cTn>
                                        <p:tgtEl>
                                          <p:spTgt spid="71706"/>
                                        </p:tgtEl>
                                        <p:attrNameLst>
                                          <p:attrName>style.visibility</p:attrName>
                                        </p:attrNameLst>
                                      </p:cBhvr>
                                      <p:to>
                                        <p:strVal val="visible"/>
                                      </p:to>
                                    </p:set>
                                    <p:animEffect transition="in" filter="wipe(right)">
                                      <p:cBhvr>
                                        <p:cTn id="40" dur="500"/>
                                        <p:tgtEl>
                                          <p:spTgt spid="71706"/>
                                        </p:tgtEl>
                                      </p:cBhvr>
                                    </p:animEffec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7171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71686"/>
                                        </p:tgtEl>
                                        <p:attrNameLst>
                                          <p:attrName>style.visibility</p:attrName>
                                        </p:attrNameLst>
                                      </p:cBhvr>
                                      <p:to>
                                        <p:strVal val="visible"/>
                                      </p:to>
                                    </p:set>
                                    <p:animEffect transition="in" filter="wipe(down)">
                                      <p:cBhvr>
                                        <p:cTn id="48" dur="500"/>
                                        <p:tgtEl>
                                          <p:spTgt spid="71686"/>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71685"/>
                                        </p:tgtEl>
                                        <p:attrNameLst>
                                          <p:attrName>style.visibility</p:attrName>
                                        </p:attrNameLst>
                                      </p:cBhvr>
                                      <p:to>
                                        <p:strVal val="visible"/>
                                      </p:to>
                                    </p:set>
                                    <p:animEffect transition="in" filter="wipe(right)">
                                      <p:cBhvr>
                                        <p:cTn id="52" dur="500"/>
                                        <p:tgtEl>
                                          <p:spTgt spid="71685"/>
                                        </p:tgtEl>
                                      </p:cBhvr>
                                    </p:animEffect>
                                  </p:childTnLst>
                                </p:cTn>
                              </p:par>
                            </p:childTnLst>
                          </p:cTn>
                        </p:par>
                        <p:par>
                          <p:cTn id="53" fill="hold" nodeType="afterGroup">
                            <p:stCondLst>
                              <p:cond delay="1000"/>
                            </p:stCondLst>
                            <p:childTnLst>
                              <p:par>
                                <p:cTn id="54" presetID="1" presetClass="entr" presetSubtype="0" fill="hold" grpId="0" nodeType="afterEffect">
                                  <p:stCondLst>
                                    <p:cond delay="0"/>
                                  </p:stCondLst>
                                  <p:childTnLst>
                                    <p:set>
                                      <p:cBhvr>
                                        <p:cTn id="55" dur="1" fill="hold">
                                          <p:stCondLst>
                                            <p:cond delay="499"/>
                                          </p:stCondLst>
                                        </p:cTn>
                                        <p:tgtEl>
                                          <p:spTgt spid="71713"/>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71696"/>
                                        </p:tgtEl>
                                        <p:attrNameLst>
                                          <p:attrName>style.visibility</p:attrName>
                                        </p:attrNameLst>
                                      </p:cBhvr>
                                      <p:to>
                                        <p:strVal val="visible"/>
                                      </p:to>
                                    </p:set>
                                    <p:animEffect transition="in" filter="wipe(down)">
                                      <p:cBhvr>
                                        <p:cTn id="60" dur="500"/>
                                        <p:tgtEl>
                                          <p:spTgt spid="71696"/>
                                        </p:tgtEl>
                                      </p:cBhvr>
                                    </p:animEffect>
                                  </p:childTnLst>
                                </p:cTn>
                              </p:par>
                            </p:childTnLst>
                          </p:cTn>
                        </p:par>
                        <p:par>
                          <p:cTn id="61" fill="hold" nodeType="afterGroup">
                            <p:stCondLst>
                              <p:cond delay="500"/>
                            </p:stCondLst>
                            <p:childTnLst>
                              <p:par>
                                <p:cTn id="62" presetID="22" presetClass="entr" presetSubtype="2" fill="hold" nodeType="afterEffect">
                                  <p:stCondLst>
                                    <p:cond delay="0"/>
                                  </p:stCondLst>
                                  <p:childTnLst>
                                    <p:set>
                                      <p:cBhvr>
                                        <p:cTn id="63" dur="1" fill="hold">
                                          <p:stCondLst>
                                            <p:cond delay="0"/>
                                          </p:stCondLst>
                                        </p:cTn>
                                        <p:tgtEl>
                                          <p:spTgt spid="71709"/>
                                        </p:tgtEl>
                                        <p:attrNameLst>
                                          <p:attrName>style.visibility</p:attrName>
                                        </p:attrNameLst>
                                      </p:cBhvr>
                                      <p:to>
                                        <p:strVal val="visible"/>
                                      </p:to>
                                    </p:set>
                                    <p:animEffect transition="in" filter="wipe(right)">
                                      <p:cBhvr>
                                        <p:cTn id="64" dur="500"/>
                                        <p:tgtEl>
                                          <p:spTgt spid="71709"/>
                                        </p:tgtEl>
                                      </p:cBhvr>
                                    </p:animEffect>
                                  </p:childTnLst>
                                </p:cTn>
                              </p:par>
                            </p:childTnLst>
                          </p:cTn>
                        </p:par>
                        <p:par>
                          <p:cTn id="65" fill="hold" nodeType="afterGroup">
                            <p:stCondLst>
                              <p:cond delay="1000"/>
                            </p:stCondLst>
                            <p:childTnLst>
                              <p:par>
                                <p:cTn id="66" presetID="1" presetClass="entr" presetSubtype="0" fill="hold" grpId="0" nodeType="afterEffect">
                                  <p:stCondLst>
                                    <p:cond delay="0"/>
                                  </p:stCondLst>
                                  <p:childTnLst>
                                    <p:set>
                                      <p:cBhvr>
                                        <p:cTn id="67" dur="1" fill="hold">
                                          <p:stCondLst>
                                            <p:cond delay="499"/>
                                          </p:stCondLst>
                                        </p:cTn>
                                        <p:tgtEl>
                                          <p:spTgt spid="717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71730"/>
                                        </p:tgtEl>
                                        <p:attrNameLst>
                                          <p:attrName>style.visibility</p:attrName>
                                        </p:attrNameLst>
                                      </p:cBhvr>
                                      <p:to>
                                        <p:strVal val="visible"/>
                                      </p:to>
                                    </p:set>
                                    <p:anim calcmode="lin" valueType="num">
                                      <p:cBhvr additive="base">
                                        <p:cTn id="72" dur="500" fill="hold"/>
                                        <p:tgtEl>
                                          <p:spTgt spid="71730"/>
                                        </p:tgtEl>
                                        <p:attrNameLst>
                                          <p:attrName>ppt_x</p:attrName>
                                        </p:attrNameLst>
                                      </p:cBhvr>
                                      <p:tavLst>
                                        <p:tav tm="0">
                                          <p:val>
                                            <p:strVal val="#ppt_x"/>
                                          </p:val>
                                        </p:tav>
                                        <p:tav tm="100000">
                                          <p:val>
                                            <p:strVal val="#ppt_x"/>
                                          </p:val>
                                        </p:tav>
                                      </p:tavLst>
                                    </p:anim>
                                    <p:anim calcmode="lin" valueType="num">
                                      <p:cBhvr additive="base">
                                        <p:cTn id="73" dur="500" fill="hold"/>
                                        <p:tgtEl>
                                          <p:spTgt spid="71730"/>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71716"/>
                                        </p:tgtEl>
                                        <p:attrNameLst>
                                          <p:attrName>style.visibility</p:attrName>
                                        </p:attrNameLst>
                                      </p:cBhvr>
                                      <p:to>
                                        <p:strVal val="visible"/>
                                      </p:to>
                                    </p:set>
                                    <p:animEffect transition="in" filter="wipe(left)">
                                      <p:cBhvr>
                                        <p:cTn id="78" dur="500"/>
                                        <p:tgtEl>
                                          <p:spTgt spid="71716"/>
                                        </p:tgtEl>
                                      </p:cBhvr>
                                    </p:animEffect>
                                  </p:childTnLst>
                                </p:cTn>
                              </p:par>
                            </p:childTnLst>
                          </p:cTn>
                        </p:par>
                        <p:par>
                          <p:cTn id="79" fill="hold" nodeType="afterGroup">
                            <p:stCondLst>
                              <p:cond delay="500"/>
                            </p:stCondLst>
                            <p:childTnLst>
                              <p:par>
                                <p:cTn id="80" presetID="17" presetClass="entr" presetSubtype="10" fill="hold" nodeType="afterEffect">
                                  <p:stCondLst>
                                    <p:cond delay="0"/>
                                  </p:stCondLst>
                                  <p:childTnLst>
                                    <p:set>
                                      <p:cBhvr>
                                        <p:cTn id="81" dur="1" fill="hold">
                                          <p:stCondLst>
                                            <p:cond delay="0"/>
                                          </p:stCondLst>
                                        </p:cTn>
                                        <p:tgtEl>
                                          <p:spTgt spid="71717"/>
                                        </p:tgtEl>
                                        <p:attrNameLst>
                                          <p:attrName>style.visibility</p:attrName>
                                        </p:attrNameLst>
                                      </p:cBhvr>
                                      <p:to>
                                        <p:strVal val="visible"/>
                                      </p:to>
                                    </p:set>
                                    <p:anim calcmode="lin" valueType="num">
                                      <p:cBhvr>
                                        <p:cTn id="82" dur="500" fill="hold"/>
                                        <p:tgtEl>
                                          <p:spTgt spid="71717"/>
                                        </p:tgtEl>
                                        <p:attrNameLst>
                                          <p:attrName>ppt_w</p:attrName>
                                        </p:attrNameLst>
                                      </p:cBhvr>
                                      <p:tavLst>
                                        <p:tav tm="0">
                                          <p:val>
                                            <p:fltVal val="0"/>
                                          </p:val>
                                        </p:tav>
                                        <p:tav tm="100000">
                                          <p:val>
                                            <p:strVal val="#ppt_w"/>
                                          </p:val>
                                        </p:tav>
                                      </p:tavLst>
                                    </p:anim>
                                    <p:anim calcmode="lin" valueType="num">
                                      <p:cBhvr>
                                        <p:cTn id="83" dur="500" fill="hold"/>
                                        <p:tgtEl>
                                          <p:spTgt spid="71717"/>
                                        </p:tgtEl>
                                        <p:attrNameLst>
                                          <p:attrName>ppt_h</p:attrName>
                                        </p:attrNameLst>
                                      </p:cBhvr>
                                      <p:tavLst>
                                        <p:tav tm="0">
                                          <p:val>
                                            <p:strVal val="#ppt_h"/>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71722"/>
                                        </p:tgtEl>
                                        <p:attrNameLst>
                                          <p:attrName>style.visibility</p:attrName>
                                        </p:attrNameLst>
                                      </p:cBhvr>
                                      <p:to>
                                        <p:strVal val="visible"/>
                                      </p:to>
                                    </p:set>
                                    <p:animEffect transition="in" filter="wipe(left)">
                                      <p:cBhvr>
                                        <p:cTn id="88" dur="500"/>
                                        <p:tgtEl>
                                          <p:spTgt spid="71722"/>
                                        </p:tgtEl>
                                      </p:cBhvr>
                                    </p:animEffect>
                                  </p:childTnLst>
                                </p:cTn>
                              </p:par>
                            </p:childTnLst>
                          </p:cTn>
                        </p:par>
                        <p:par>
                          <p:cTn id="89" fill="hold" nodeType="afterGroup">
                            <p:stCondLst>
                              <p:cond delay="500"/>
                            </p:stCondLst>
                            <p:childTnLst>
                              <p:par>
                                <p:cTn id="90" presetID="1" presetClass="entr" presetSubtype="0" fill="hold" grpId="0" nodeType="afterEffect">
                                  <p:stCondLst>
                                    <p:cond delay="0"/>
                                  </p:stCondLst>
                                  <p:childTnLst>
                                    <p:set>
                                      <p:cBhvr>
                                        <p:cTn id="91" dur="1" fill="hold">
                                          <p:stCondLst>
                                            <p:cond delay="499"/>
                                          </p:stCondLst>
                                        </p:cTn>
                                        <p:tgtEl>
                                          <p:spTgt spid="71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0" grpId="0" autoUpdateAnimBg="0"/>
      <p:bldP spid="71711" grpId="0" autoUpdateAnimBg="0"/>
      <p:bldP spid="71712" grpId="0" autoUpdateAnimBg="0"/>
      <p:bldP spid="71713" grpId="0" autoUpdateAnimBg="0"/>
      <p:bldP spid="71715" grpId="0" autoUpdateAnimBg="0"/>
      <p:bldP spid="71729" grpId="0" autoUpdateAnimBg="0"/>
      <p:bldP spid="71730" grpId="0" autoUpdateAnimBg="0"/>
      <p:bldP spid="71731"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8C341F43-8D31-414F-8D11-1D9476841E07}"/>
              </a:ext>
            </a:extLst>
          </p:cNvPr>
          <p:cNvSpPr>
            <a:spLocks noGrp="1"/>
          </p:cNvSpPr>
          <p:nvPr>
            <p:ph type="ftr" sz="quarter" idx="11"/>
          </p:nvPr>
        </p:nvSpPr>
        <p:spPr/>
        <p:txBody>
          <a:bodyPr/>
          <a:lstStyle/>
          <a:p>
            <a:endParaRPr lang="en-US" altLang="en-US" dirty="0"/>
          </a:p>
        </p:txBody>
      </p:sp>
      <p:sp>
        <p:nvSpPr>
          <p:cNvPr id="11" name="Slide Number Placeholder 5">
            <a:extLst>
              <a:ext uri="{FF2B5EF4-FFF2-40B4-BE49-F238E27FC236}">
                <a16:creationId xmlns:a16="http://schemas.microsoft.com/office/drawing/2014/main" id="{9213C124-8725-4B7A-9302-E47A968D5D41}"/>
              </a:ext>
            </a:extLst>
          </p:cNvPr>
          <p:cNvSpPr>
            <a:spLocks noGrp="1"/>
          </p:cNvSpPr>
          <p:nvPr>
            <p:ph type="sldNum" sz="quarter" idx="12"/>
          </p:nvPr>
        </p:nvSpPr>
        <p:spPr/>
        <p:txBody>
          <a:bodyPr/>
          <a:lstStyle/>
          <a:p>
            <a:fld id="{37A5BEC5-7EB9-4F80-874C-58DC39DD6072}" type="slidenum">
              <a:rPr lang="en-US" altLang="en-US"/>
              <a:pPr/>
              <a:t>18</a:t>
            </a:fld>
            <a:endParaRPr lang="en-US" altLang="en-US"/>
          </a:p>
        </p:txBody>
      </p:sp>
      <p:sp>
        <p:nvSpPr>
          <p:cNvPr id="102402" name="Rectangle 2">
            <a:extLst>
              <a:ext uri="{FF2B5EF4-FFF2-40B4-BE49-F238E27FC236}">
                <a16:creationId xmlns:a16="http://schemas.microsoft.com/office/drawing/2014/main" id="{93670D14-791C-4191-9568-69652173157A}"/>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a:t>Least Squares Graphically</a:t>
            </a:r>
          </a:p>
        </p:txBody>
      </p:sp>
      <p:graphicFrame>
        <p:nvGraphicFramePr>
          <p:cNvPr id="102403" name="Object 3">
            <a:hlinkClick r:id="" action="ppaction://ole?verb=0"/>
            <a:extLst>
              <a:ext uri="{FF2B5EF4-FFF2-40B4-BE49-F238E27FC236}">
                <a16:creationId xmlns:a16="http://schemas.microsoft.com/office/drawing/2014/main" id="{81E492CD-A3D9-4069-9890-07C6FAB09617}"/>
              </a:ext>
            </a:extLst>
          </p:cNvPr>
          <p:cNvGraphicFramePr>
            <a:graphicFrameLocks/>
          </p:cNvGraphicFramePr>
          <p:nvPr>
            <p:ph idx="1"/>
          </p:nvPr>
        </p:nvGraphicFramePr>
        <p:xfrm>
          <a:off x="938213" y="2930525"/>
          <a:ext cx="6877050" cy="3660775"/>
        </p:xfrm>
        <a:graphic>
          <a:graphicData uri="http://schemas.openxmlformats.org/presentationml/2006/ole">
            <mc:AlternateContent xmlns:mc="http://schemas.openxmlformats.org/markup-compatibility/2006">
              <mc:Choice xmlns:v="urn:schemas-microsoft-com:vml" Requires="v">
                <p:oleObj spid="_x0000_s3078" name="VISIO" r:id="rId4" imgW="3995640" imgH="2131920" progId="Visio.Drawing.4">
                  <p:embed/>
                </p:oleObj>
              </mc:Choice>
              <mc:Fallback>
                <p:oleObj name="VISIO" r:id="rId4" imgW="3995640" imgH="2131920" progId="Visio.Drawing.4">
                  <p:embed/>
                  <p:pic>
                    <p:nvPicPr>
                      <p:cNvPr id="102403" name="Object 3">
                        <a:hlinkClick r:id="" action="ppaction://ole?verb=0"/>
                        <a:extLst>
                          <a:ext uri="{FF2B5EF4-FFF2-40B4-BE49-F238E27FC236}">
                            <a16:creationId xmlns:a16="http://schemas.microsoft.com/office/drawing/2014/main" id="{81E492CD-A3D9-4069-9890-07C6FAB096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213" y="2930525"/>
                        <a:ext cx="6877050" cy="36607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4" name="Object 4">
            <a:hlinkClick r:id="" action="ppaction://ole?verb=0"/>
            <a:extLst>
              <a:ext uri="{FF2B5EF4-FFF2-40B4-BE49-F238E27FC236}">
                <a16:creationId xmlns:a16="http://schemas.microsoft.com/office/drawing/2014/main" id="{D9BC0D34-7174-4948-A99C-FD2043DC9472}"/>
              </a:ext>
            </a:extLst>
          </p:cNvPr>
          <p:cNvGraphicFramePr>
            <a:graphicFrameLocks/>
          </p:cNvGraphicFramePr>
          <p:nvPr/>
        </p:nvGraphicFramePr>
        <p:xfrm>
          <a:off x="3810000" y="2952750"/>
          <a:ext cx="3649663" cy="714375"/>
        </p:xfrm>
        <a:graphic>
          <a:graphicData uri="http://schemas.openxmlformats.org/presentationml/2006/ole">
            <mc:AlternateContent xmlns:mc="http://schemas.openxmlformats.org/markup-compatibility/2006">
              <mc:Choice xmlns:v="urn:schemas-microsoft-com:vml" Requires="v">
                <p:oleObj spid="_x0000_s3079" name="MathType Equation" r:id="rId6" imgW="3657600" imgH="722160" progId="Equation">
                  <p:embed/>
                </p:oleObj>
              </mc:Choice>
              <mc:Fallback>
                <p:oleObj name="MathType Equation" r:id="rId6" imgW="3657600" imgH="722160" progId="Equation">
                  <p:embed/>
                  <p:pic>
                    <p:nvPicPr>
                      <p:cNvPr id="102404" name="Object 4">
                        <a:hlinkClick r:id="" action="ppaction://ole?verb=0"/>
                        <a:extLst>
                          <a:ext uri="{FF2B5EF4-FFF2-40B4-BE49-F238E27FC236}">
                            <a16:creationId xmlns:a16="http://schemas.microsoft.com/office/drawing/2014/main" id="{D9BC0D34-7174-4948-A99C-FD2043DC947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952750"/>
                        <a:ext cx="3649663" cy="7143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5" name="Object 5">
            <a:hlinkClick r:id="" action="ppaction://ole?verb=0"/>
            <a:extLst>
              <a:ext uri="{FF2B5EF4-FFF2-40B4-BE49-F238E27FC236}">
                <a16:creationId xmlns:a16="http://schemas.microsoft.com/office/drawing/2014/main" id="{B3486CB8-12F6-4952-AC82-01724F0BEC69}"/>
              </a:ext>
            </a:extLst>
          </p:cNvPr>
          <p:cNvGraphicFramePr>
            <a:graphicFrameLocks/>
          </p:cNvGraphicFramePr>
          <p:nvPr/>
        </p:nvGraphicFramePr>
        <p:xfrm>
          <a:off x="5880100" y="5010150"/>
          <a:ext cx="2708275" cy="714375"/>
        </p:xfrm>
        <a:graphic>
          <a:graphicData uri="http://schemas.openxmlformats.org/presentationml/2006/ole">
            <mc:AlternateContent xmlns:mc="http://schemas.openxmlformats.org/markup-compatibility/2006">
              <mc:Choice xmlns:v="urn:schemas-microsoft-com:vml" Requires="v">
                <p:oleObj spid="_x0000_s3080" name="MathType Equation" r:id="rId8" imgW="2716200" imgH="722160" progId="Equation">
                  <p:embed/>
                </p:oleObj>
              </mc:Choice>
              <mc:Fallback>
                <p:oleObj name="MathType Equation" r:id="rId8" imgW="2716200" imgH="722160" progId="Equation">
                  <p:embed/>
                  <p:pic>
                    <p:nvPicPr>
                      <p:cNvPr id="102405" name="Object 5">
                        <a:hlinkClick r:id="" action="ppaction://ole?verb=0"/>
                        <a:extLst>
                          <a:ext uri="{FF2B5EF4-FFF2-40B4-BE49-F238E27FC236}">
                            <a16:creationId xmlns:a16="http://schemas.microsoft.com/office/drawing/2014/main" id="{B3486CB8-12F6-4952-AC82-01724F0BEC6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0100" y="5010150"/>
                        <a:ext cx="2708275" cy="7143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2406" name="Arc 6">
            <a:extLst>
              <a:ext uri="{FF2B5EF4-FFF2-40B4-BE49-F238E27FC236}">
                <a16:creationId xmlns:a16="http://schemas.microsoft.com/office/drawing/2014/main" id="{CC0E2B7A-32BA-4CEC-B056-00AE0452576E}"/>
              </a:ext>
            </a:extLst>
          </p:cNvPr>
          <p:cNvSpPr>
            <a:spLocks/>
          </p:cNvSpPr>
          <p:nvPr/>
        </p:nvSpPr>
        <p:spPr bwMode="auto">
          <a:xfrm>
            <a:off x="5424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fo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02407" name="Arc 7">
            <a:extLst>
              <a:ext uri="{FF2B5EF4-FFF2-40B4-BE49-F238E27FC236}">
                <a16:creationId xmlns:a16="http://schemas.microsoft.com/office/drawing/2014/main" id="{FF652969-CE41-4447-B711-D76EA37ED949}"/>
              </a:ext>
            </a:extLst>
          </p:cNvPr>
          <p:cNvSpPr>
            <a:spLocks/>
          </p:cNvSpPr>
          <p:nvPr/>
        </p:nvSpPr>
        <p:spPr bwMode="auto">
          <a:xfrm>
            <a:off x="3290888" y="3287713"/>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8"/>
                  <a:pt x="9627" y="39"/>
                  <a:pt x="21529" y="0"/>
                </a:cubicBezTo>
              </a:path>
              <a:path w="21600" h="21600" stroke="0" extrusionOk="0">
                <a:moveTo>
                  <a:pt x="0" y="21600"/>
                </a:moveTo>
                <a:cubicBezTo>
                  <a:pt x="0" y="9698"/>
                  <a:pt x="9627" y="39"/>
                  <a:pt x="21529" y="0"/>
                </a:cubicBezTo>
                <a:lnTo>
                  <a:pt x="21600" y="21600"/>
                </a:lnTo>
                <a:close/>
              </a:path>
            </a:pathLst>
          </a:custGeom>
          <a:noFill/>
          <a:ln w="25400" cap="rnd">
            <a:solidFill>
              <a:schemeClr val="folHlink"/>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02408" name="Object 8">
            <a:hlinkClick r:id="" action="ppaction://ole?verb=0"/>
            <a:extLst>
              <a:ext uri="{FF2B5EF4-FFF2-40B4-BE49-F238E27FC236}">
                <a16:creationId xmlns:a16="http://schemas.microsoft.com/office/drawing/2014/main" id="{95308B5D-B565-4FD8-9FC5-931AF921613F}"/>
              </a:ext>
            </a:extLst>
          </p:cNvPr>
          <p:cNvGraphicFramePr>
            <a:graphicFrameLocks/>
          </p:cNvGraphicFramePr>
          <p:nvPr/>
        </p:nvGraphicFramePr>
        <p:xfrm>
          <a:off x="1004888" y="1608138"/>
          <a:ext cx="7269162" cy="1262062"/>
        </p:xfrm>
        <a:graphic>
          <a:graphicData uri="http://schemas.openxmlformats.org/presentationml/2006/ole">
            <mc:AlternateContent xmlns:mc="http://schemas.openxmlformats.org/markup-compatibility/2006">
              <mc:Choice xmlns:v="urn:schemas-microsoft-com:vml" Requires="v">
                <p:oleObj spid="_x0000_s3081" name="MathType Equation" r:id="rId10" imgW="7288200" imgH="1280880" progId="Equation">
                  <p:embed/>
                </p:oleObj>
              </mc:Choice>
              <mc:Fallback>
                <p:oleObj name="MathType Equation" r:id="rId10" imgW="7288200" imgH="1280880" progId="Equation">
                  <p:embed/>
                  <p:pic>
                    <p:nvPicPr>
                      <p:cNvPr id="102408" name="Object 8">
                        <a:hlinkClick r:id="" action="ppaction://ole?verb=0"/>
                        <a:extLst>
                          <a:ext uri="{FF2B5EF4-FFF2-40B4-BE49-F238E27FC236}">
                            <a16:creationId xmlns:a16="http://schemas.microsoft.com/office/drawing/2014/main" id="{95308B5D-B565-4FD8-9FC5-931AF921613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4888" y="1608138"/>
                        <a:ext cx="7269162" cy="12620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487645"/>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 name="Shape 1249"/>
          <p:cNvSpPr>
            <a:spLocks noGrp="1"/>
          </p:cNvSpPr>
          <p:nvPr>
            <p:ph type="title"/>
          </p:nvPr>
        </p:nvSpPr>
        <p:spPr>
          <a:xfrm>
            <a:off x="441325" y="-88901"/>
            <a:ext cx="6784976" cy="1340770"/>
          </a:xfrm>
          <a:prstGeom prst="rect">
            <a:avLst/>
          </a:prstGeom>
        </p:spPr>
        <p:txBody>
          <a:bodyPr/>
          <a:lstStyle>
            <a:lvl1pPr>
              <a:defRPr>
                <a:latin typeface="Arial"/>
                <a:ea typeface="Arial"/>
                <a:cs typeface="Arial"/>
                <a:sym typeface="Arial"/>
              </a:defRPr>
            </a:lvl1pPr>
          </a:lstStyle>
          <a:p>
            <a:r>
              <a:t>Important Notes</a:t>
            </a:r>
          </a:p>
        </p:txBody>
      </p:sp>
      <p:grpSp>
        <p:nvGrpSpPr>
          <p:cNvPr id="1252" name="Group 1252"/>
          <p:cNvGrpSpPr/>
          <p:nvPr/>
        </p:nvGrpSpPr>
        <p:grpSpPr>
          <a:xfrm>
            <a:off x="421930" y="2721367"/>
            <a:ext cx="8270545" cy="1897040"/>
            <a:chOff x="0" y="0"/>
            <a:chExt cx="8270544" cy="1897039"/>
          </a:xfrm>
        </p:grpSpPr>
        <p:sp>
          <p:nvSpPr>
            <p:cNvPr id="1250" name="Shape 1250"/>
            <p:cNvSpPr/>
            <p:nvPr/>
          </p:nvSpPr>
          <p:spPr>
            <a:xfrm>
              <a:off x="-1" y="-1"/>
              <a:ext cx="8270546" cy="1897041"/>
            </a:xfrm>
            <a:prstGeom prst="rect">
              <a:avLst/>
            </a:prstGeom>
            <a:solidFill>
              <a:srgbClr val="C5C3C3"/>
            </a:solidFill>
            <a:ln w="19050" cap="flat">
              <a:solidFill>
                <a:srgbClr val="FFFFFF"/>
              </a:solidFill>
              <a:prstDash val="solid"/>
              <a:miter lim="800000"/>
            </a:ln>
            <a:effectLst/>
          </p:spPr>
          <p:txBody>
            <a:bodyPr wrap="square" lIns="45719" tIns="45719" rIns="45719" bIns="45719" numCol="1" anchor="ctr">
              <a:noAutofit/>
            </a:bodyPr>
            <a:lstStyle/>
            <a:p>
              <a:pPr algn="ctr">
                <a:defRPr sz="2800">
                  <a:solidFill>
                    <a:srgbClr val="FFFFFF"/>
                  </a:solidFill>
                  <a:latin typeface="Arial"/>
                  <a:ea typeface="Arial"/>
                  <a:cs typeface="Arial"/>
                  <a:sym typeface="Arial"/>
                </a:defRPr>
              </a:pPr>
              <a:endParaRPr/>
            </a:p>
          </p:txBody>
        </p:sp>
        <p:sp>
          <p:nvSpPr>
            <p:cNvPr id="1251" name="Shape 1251"/>
            <p:cNvSpPr/>
            <p:nvPr/>
          </p:nvSpPr>
          <p:spPr>
            <a:xfrm>
              <a:off x="-1" y="502216"/>
              <a:ext cx="8270546" cy="8926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2800">
                  <a:solidFill>
                    <a:srgbClr val="FFFFFF"/>
                  </a:solidFill>
                  <a:latin typeface="Arial"/>
                  <a:ea typeface="Arial"/>
                  <a:cs typeface="Arial"/>
                  <a:sym typeface="Arial"/>
                </a:defRPr>
              </a:pPr>
              <a:r>
                <a:t>Linear Regression – Details</a:t>
              </a:r>
              <a:br/>
              <a:r>
                <a:t>(Few Terminologies before Use Case Discussion)</a:t>
              </a:r>
            </a:p>
          </p:txBody>
        </p:sp>
      </p:gr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Shape 1134"/>
          <p:cNvSpPr>
            <a:spLocks noGrp="1"/>
          </p:cNvSpPr>
          <p:nvPr>
            <p:ph type="title"/>
          </p:nvPr>
        </p:nvSpPr>
        <p:spPr>
          <a:xfrm>
            <a:off x="479425" y="-114301"/>
            <a:ext cx="6784976" cy="1340770"/>
          </a:xfrm>
          <a:prstGeom prst="rect">
            <a:avLst/>
          </a:prstGeom>
        </p:spPr>
        <p:txBody>
          <a:bodyPr/>
          <a:lstStyle>
            <a:lvl1pPr>
              <a:defRPr>
                <a:latin typeface="Arial"/>
                <a:ea typeface="Arial"/>
                <a:cs typeface="Arial"/>
                <a:sym typeface="Arial"/>
              </a:defRPr>
            </a:lvl1pPr>
          </a:lstStyle>
          <a:p>
            <a:r>
              <a:t>Course Agenda :</a:t>
            </a:r>
          </a:p>
        </p:txBody>
      </p:sp>
      <p:sp>
        <p:nvSpPr>
          <p:cNvPr id="1135" name="Shape 1135"/>
          <p:cNvSpPr/>
          <p:nvPr/>
        </p:nvSpPr>
        <p:spPr>
          <a:xfrm flipV="1">
            <a:off x="672782" y="1620837"/>
            <a:ext cx="1" cy="3101976"/>
          </a:xfrm>
          <a:prstGeom prst="line">
            <a:avLst/>
          </a:prstGeom>
          <a:ln w="12700">
            <a:solidFill>
              <a:srgbClr val="808080"/>
            </a:solidFill>
            <a:headEnd type="oval"/>
            <a:tailEnd type="oval"/>
          </a:ln>
        </p:spPr>
        <p:txBody>
          <a:bodyPr lIns="45719" rIns="45719"/>
          <a:lstStyle/>
          <a:p>
            <a:endParaRPr/>
          </a:p>
        </p:txBody>
      </p:sp>
      <p:grpSp>
        <p:nvGrpSpPr>
          <p:cNvPr id="1143" name="Group 1143"/>
          <p:cNvGrpSpPr/>
          <p:nvPr/>
        </p:nvGrpSpPr>
        <p:grpSpPr>
          <a:xfrm>
            <a:off x="366528" y="1930488"/>
            <a:ext cx="7548226" cy="365761"/>
            <a:chOff x="22732" y="0"/>
            <a:chExt cx="7548225" cy="365760"/>
          </a:xfrm>
        </p:grpSpPr>
        <p:sp>
          <p:nvSpPr>
            <p:cNvPr id="1136" name="Shape 1136"/>
            <p:cNvSpPr/>
            <p:nvPr/>
          </p:nvSpPr>
          <p:spPr>
            <a:xfrm flipH="1" flipV="1">
              <a:off x="22732" y="182880"/>
              <a:ext cx="1058863" cy="1"/>
            </a:xfrm>
            <a:prstGeom prst="line">
              <a:avLst/>
            </a:prstGeom>
            <a:noFill/>
            <a:ln w="12700" cap="flat">
              <a:solidFill>
                <a:srgbClr val="808080"/>
              </a:solidFill>
              <a:prstDash val="solid"/>
              <a:round/>
              <a:headEnd type="oval" w="med" len="med"/>
              <a:tailEnd type="oval" w="med" len="med"/>
            </a:ln>
            <a:effectLst/>
          </p:spPr>
          <p:txBody>
            <a:bodyPr wrap="square" lIns="45719" tIns="45719" rIns="45719" bIns="45719" numCol="1" anchor="t">
              <a:noAutofit/>
            </a:bodyPr>
            <a:lstStyle/>
            <a:p>
              <a:endParaRPr/>
            </a:p>
          </p:txBody>
        </p:sp>
        <p:grpSp>
          <p:nvGrpSpPr>
            <p:cNvPr id="1139" name="Group 1139"/>
            <p:cNvGrpSpPr/>
            <p:nvPr/>
          </p:nvGrpSpPr>
          <p:grpSpPr>
            <a:xfrm>
              <a:off x="839545" y="0"/>
              <a:ext cx="6731414" cy="365761"/>
              <a:chOff x="0" y="0"/>
              <a:chExt cx="6731412" cy="365760"/>
            </a:xfrm>
          </p:grpSpPr>
          <p:sp>
            <p:nvSpPr>
              <p:cNvPr id="1137" name="Shape 1137"/>
              <p:cNvSpPr/>
              <p:nvPr/>
            </p:nvSpPr>
            <p:spPr>
              <a:xfrm>
                <a:off x="0" y="0"/>
                <a:ext cx="6731413" cy="365761"/>
              </a:xfrm>
              <a:prstGeom prst="roundRect">
                <a:avLst>
                  <a:gd name="adj" fmla="val 50000"/>
                </a:avLst>
              </a:prstGeom>
              <a:solidFill>
                <a:srgbClr val="FF9900"/>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defRPr sz="1400" b="1">
                    <a:solidFill>
                      <a:srgbClr val="FFFFFF"/>
                    </a:solidFill>
                    <a:latin typeface="Arial"/>
                    <a:ea typeface="Arial"/>
                    <a:cs typeface="Arial"/>
                    <a:sym typeface="Arial"/>
                  </a:defRPr>
                </a:pPr>
                <a:endParaRPr/>
              </a:p>
            </p:txBody>
          </p:sp>
          <p:sp>
            <p:nvSpPr>
              <p:cNvPr id="1138" name="Shape 1138"/>
              <p:cNvSpPr/>
              <p:nvPr/>
            </p:nvSpPr>
            <p:spPr>
              <a:xfrm>
                <a:off x="53563" y="38468"/>
                <a:ext cx="1141077"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defRPr sz="1400" b="1">
                    <a:solidFill>
                      <a:srgbClr val="FFFFFF"/>
                    </a:solidFill>
                    <a:latin typeface="Arial"/>
                    <a:ea typeface="Arial"/>
                    <a:cs typeface="Arial"/>
                    <a:sym typeface="Arial"/>
                  </a:defRPr>
                </a:lvl1pPr>
              </a:lstStyle>
              <a:p>
                <a:r>
                  <a:t>Introduction</a:t>
                </a:r>
              </a:p>
            </p:txBody>
          </p:sp>
        </p:grpSp>
        <p:grpSp>
          <p:nvGrpSpPr>
            <p:cNvPr id="1142" name="Group 1142" descr="10%"/>
            <p:cNvGrpSpPr/>
            <p:nvPr/>
          </p:nvGrpSpPr>
          <p:grpSpPr>
            <a:xfrm>
              <a:off x="157670" y="0"/>
              <a:ext cx="365762" cy="365761"/>
              <a:chOff x="0" y="0"/>
              <a:chExt cx="365760" cy="365760"/>
            </a:xfrm>
          </p:grpSpPr>
          <p:sp>
            <p:nvSpPr>
              <p:cNvPr id="1140" name="Shape 1140"/>
              <p:cNvSpPr/>
              <p:nvPr/>
            </p:nvSpPr>
            <p:spPr>
              <a:xfrm>
                <a:off x="-1" y="-1"/>
                <a:ext cx="365762" cy="365762"/>
              </a:xfrm>
              <a:prstGeom prst="ellipse">
                <a:avLst/>
              </a:prstGeom>
              <a:solidFill>
                <a:schemeClr val="accent2"/>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1400" b="1">
                    <a:solidFill>
                      <a:srgbClr val="FFFFFF"/>
                    </a:solidFill>
                    <a:latin typeface="Arial"/>
                    <a:ea typeface="Arial"/>
                    <a:cs typeface="Arial"/>
                    <a:sym typeface="Arial"/>
                  </a:defRPr>
                </a:pPr>
                <a:endParaRPr/>
              </a:p>
            </p:txBody>
          </p:sp>
          <p:sp>
            <p:nvSpPr>
              <p:cNvPr id="1141" name="Shape 1141"/>
              <p:cNvSpPr/>
              <p:nvPr/>
            </p:nvSpPr>
            <p:spPr>
              <a:xfrm>
                <a:off x="119379" y="8418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b="1">
                    <a:solidFill>
                      <a:srgbClr val="FFFFFF"/>
                    </a:solidFill>
                    <a:latin typeface="Arial"/>
                    <a:ea typeface="Arial"/>
                    <a:cs typeface="Arial"/>
                    <a:sym typeface="Arial"/>
                  </a:defRPr>
                </a:lvl1pPr>
              </a:lstStyle>
              <a:p>
                <a:r>
                  <a:t>1</a:t>
                </a:r>
              </a:p>
            </p:txBody>
          </p:sp>
        </p:grpSp>
      </p:grpSp>
      <p:grpSp>
        <p:nvGrpSpPr>
          <p:cNvPr id="1151" name="Group 1151"/>
          <p:cNvGrpSpPr/>
          <p:nvPr/>
        </p:nvGrpSpPr>
        <p:grpSpPr>
          <a:xfrm>
            <a:off x="365567" y="2368264"/>
            <a:ext cx="7548226" cy="377191"/>
            <a:chOff x="22732" y="0"/>
            <a:chExt cx="7548225" cy="377190"/>
          </a:xfrm>
        </p:grpSpPr>
        <p:sp>
          <p:nvSpPr>
            <p:cNvPr id="1144" name="Shape 1144"/>
            <p:cNvSpPr/>
            <p:nvPr/>
          </p:nvSpPr>
          <p:spPr>
            <a:xfrm flipH="1" flipV="1">
              <a:off x="22732" y="194310"/>
              <a:ext cx="1058863" cy="1"/>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5719" tIns="45719" rIns="45719" bIns="45719" numCol="1" anchor="t">
              <a:noAutofit/>
            </a:bodyPr>
            <a:lstStyle/>
            <a:p>
              <a:endParaRPr/>
            </a:p>
          </p:txBody>
        </p:sp>
        <p:grpSp>
          <p:nvGrpSpPr>
            <p:cNvPr id="1147" name="Group 1147"/>
            <p:cNvGrpSpPr/>
            <p:nvPr/>
          </p:nvGrpSpPr>
          <p:grpSpPr>
            <a:xfrm>
              <a:off x="839545" y="0"/>
              <a:ext cx="6731414" cy="365761"/>
              <a:chOff x="0" y="0"/>
              <a:chExt cx="6731412" cy="365760"/>
            </a:xfrm>
          </p:grpSpPr>
          <p:sp>
            <p:nvSpPr>
              <p:cNvPr id="1145" name="Shape 1145"/>
              <p:cNvSpPr/>
              <p:nvPr/>
            </p:nvSpPr>
            <p:spPr>
              <a:xfrm>
                <a:off x="0" y="0"/>
                <a:ext cx="6731413" cy="365761"/>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defRPr sz="1400">
                    <a:latin typeface="Arial"/>
                    <a:ea typeface="Arial"/>
                    <a:cs typeface="Arial"/>
                    <a:sym typeface="Arial"/>
                  </a:defRPr>
                </a:pPr>
                <a:endParaRPr/>
              </a:p>
            </p:txBody>
          </p:sp>
          <p:sp>
            <p:nvSpPr>
              <p:cNvPr id="1146" name="Shape 1146"/>
              <p:cNvSpPr/>
              <p:nvPr/>
            </p:nvSpPr>
            <p:spPr>
              <a:xfrm>
                <a:off x="53563" y="38468"/>
                <a:ext cx="2891035"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defRPr sz="1400">
                    <a:latin typeface="Arial"/>
                    <a:ea typeface="Arial"/>
                    <a:cs typeface="Arial"/>
                    <a:sym typeface="Arial"/>
                  </a:defRPr>
                </a:lvl1pPr>
              </a:lstStyle>
              <a:p>
                <a:r>
                  <a:t>Introduction to Predictive Life Cycle</a:t>
                </a:r>
              </a:p>
            </p:txBody>
          </p:sp>
        </p:grpSp>
        <p:grpSp>
          <p:nvGrpSpPr>
            <p:cNvPr id="1150" name="Group 1150" descr="10%"/>
            <p:cNvGrpSpPr/>
            <p:nvPr/>
          </p:nvGrpSpPr>
          <p:grpSpPr>
            <a:xfrm>
              <a:off x="157670" y="11429"/>
              <a:ext cx="365762" cy="365762"/>
              <a:chOff x="0" y="0"/>
              <a:chExt cx="365760" cy="365760"/>
            </a:xfrm>
          </p:grpSpPr>
          <p:sp>
            <p:nvSpPr>
              <p:cNvPr id="1148" name="Shape 1148"/>
              <p:cNvSpPr/>
              <p:nvPr/>
            </p:nvSpPr>
            <p:spPr>
              <a:xfrm>
                <a:off x="-1" y="-1"/>
                <a:ext cx="365762" cy="365762"/>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49" name="Shape 1149"/>
              <p:cNvSpPr/>
              <p:nvPr/>
            </p:nvSpPr>
            <p:spPr>
              <a:xfrm>
                <a:off x="119379" y="8418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latin typeface="Arial"/>
                    <a:ea typeface="Arial"/>
                    <a:cs typeface="Arial"/>
                    <a:sym typeface="Arial"/>
                  </a:defRPr>
                </a:lvl1pPr>
              </a:lstStyle>
              <a:p>
                <a:r>
                  <a:t>2</a:t>
                </a:r>
              </a:p>
            </p:txBody>
          </p:sp>
        </p:grpSp>
      </p:grpSp>
      <p:grpSp>
        <p:nvGrpSpPr>
          <p:cNvPr id="1159" name="Group 1159"/>
          <p:cNvGrpSpPr/>
          <p:nvPr/>
        </p:nvGrpSpPr>
        <p:grpSpPr>
          <a:xfrm>
            <a:off x="387350" y="2766409"/>
            <a:ext cx="7548226" cy="394336"/>
            <a:chOff x="22732" y="0"/>
            <a:chExt cx="7548225" cy="394335"/>
          </a:xfrm>
        </p:grpSpPr>
        <p:sp>
          <p:nvSpPr>
            <p:cNvPr id="1152" name="Shape 1152"/>
            <p:cNvSpPr/>
            <p:nvPr/>
          </p:nvSpPr>
          <p:spPr>
            <a:xfrm flipH="1" flipV="1">
              <a:off x="22732" y="211455"/>
              <a:ext cx="1058863" cy="1"/>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5719" tIns="45719" rIns="45719" bIns="45719" numCol="1" anchor="t">
              <a:noAutofit/>
            </a:bodyPr>
            <a:lstStyle/>
            <a:p>
              <a:endParaRPr/>
            </a:p>
          </p:txBody>
        </p:sp>
        <p:grpSp>
          <p:nvGrpSpPr>
            <p:cNvPr id="1155" name="Group 1155"/>
            <p:cNvGrpSpPr/>
            <p:nvPr/>
          </p:nvGrpSpPr>
          <p:grpSpPr>
            <a:xfrm>
              <a:off x="839545" y="0"/>
              <a:ext cx="6731414" cy="365761"/>
              <a:chOff x="0" y="0"/>
              <a:chExt cx="6731412" cy="365760"/>
            </a:xfrm>
          </p:grpSpPr>
          <p:sp>
            <p:nvSpPr>
              <p:cNvPr id="1153" name="Shape 1153"/>
              <p:cNvSpPr/>
              <p:nvPr/>
            </p:nvSpPr>
            <p:spPr>
              <a:xfrm>
                <a:off x="0" y="0"/>
                <a:ext cx="6731413" cy="365761"/>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defRPr sz="1400">
                    <a:latin typeface="Arial"/>
                    <a:ea typeface="Arial"/>
                    <a:cs typeface="Arial"/>
                    <a:sym typeface="Arial"/>
                  </a:defRPr>
                </a:pPr>
                <a:endParaRPr/>
              </a:p>
            </p:txBody>
          </p:sp>
          <p:sp>
            <p:nvSpPr>
              <p:cNvPr id="1154" name="Shape 1154"/>
              <p:cNvSpPr/>
              <p:nvPr/>
            </p:nvSpPr>
            <p:spPr>
              <a:xfrm>
                <a:off x="53563" y="38468"/>
                <a:ext cx="1547117"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defRPr sz="1400">
                    <a:latin typeface="Arial"/>
                    <a:ea typeface="Arial"/>
                    <a:cs typeface="Arial"/>
                    <a:sym typeface="Arial"/>
                  </a:defRPr>
                </a:lvl1pPr>
              </a:lstStyle>
              <a:p>
                <a:r>
                  <a:t>Linear Regression</a:t>
                </a:r>
              </a:p>
            </p:txBody>
          </p:sp>
        </p:grpSp>
        <p:grpSp>
          <p:nvGrpSpPr>
            <p:cNvPr id="1158" name="Group 1158" descr="10%"/>
            <p:cNvGrpSpPr/>
            <p:nvPr/>
          </p:nvGrpSpPr>
          <p:grpSpPr>
            <a:xfrm>
              <a:off x="157670" y="28574"/>
              <a:ext cx="365762" cy="365762"/>
              <a:chOff x="0" y="0"/>
              <a:chExt cx="365760" cy="365760"/>
            </a:xfrm>
          </p:grpSpPr>
          <p:sp>
            <p:nvSpPr>
              <p:cNvPr id="1156" name="Shape 1156"/>
              <p:cNvSpPr/>
              <p:nvPr/>
            </p:nvSpPr>
            <p:spPr>
              <a:xfrm>
                <a:off x="-1" y="-1"/>
                <a:ext cx="365762" cy="365762"/>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57" name="Shape 1157"/>
              <p:cNvSpPr/>
              <p:nvPr/>
            </p:nvSpPr>
            <p:spPr>
              <a:xfrm>
                <a:off x="119379" y="8418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latin typeface="Arial"/>
                    <a:ea typeface="Arial"/>
                    <a:cs typeface="Arial"/>
                    <a:sym typeface="Arial"/>
                  </a:defRPr>
                </a:lvl1pPr>
              </a:lstStyle>
              <a:p>
                <a:r>
                  <a:t>3</a:t>
                </a:r>
              </a:p>
            </p:txBody>
          </p:sp>
        </p:grpSp>
      </p:grpSp>
      <p:grpSp>
        <p:nvGrpSpPr>
          <p:cNvPr id="1167" name="Group 1167"/>
          <p:cNvGrpSpPr/>
          <p:nvPr/>
        </p:nvGrpSpPr>
        <p:grpSpPr>
          <a:xfrm>
            <a:off x="387350" y="4054981"/>
            <a:ext cx="7548226" cy="365761"/>
            <a:chOff x="22732" y="0"/>
            <a:chExt cx="7548225" cy="365760"/>
          </a:xfrm>
        </p:grpSpPr>
        <p:sp>
          <p:nvSpPr>
            <p:cNvPr id="1160" name="Shape 1160"/>
            <p:cNvSpPr/>
            <p:nvPr/>
          </p:nvSpPr>
          <p:spPr>
            <a:xfrm flipH="1" flipV="1">
              <a:off x="22732" y="182880"/>
              <a:ext cx="1058863" cy="1"/>
            </a:xfrm>
            <a:prstGeom prst="line">
              <a:avLst/>
            </a:prstGeom>
            <a:noFill/>
            <a:ln w="12700" cap="flat">
              <a:solidFill>
                <a:srgbClr val="808080"/>
              </a:solidFill>
              <a:prstDash val="solid"/>
              <a:round/>
              <a:headEnd type="oval" w="med" len="med"/>
              <a:tailEnd type="oval" w="med" len="med"/>
            </a:ln>
            <a:effectLst/>
          </p:spPr>
          <p:txBody>
            <a:bodyPr wrap="square" lIns="45719" tIns="45719" rIns="45719" bIns="45719" numCol="1" anchor="t">
              <a:noAutofit/>
            </a:bodyPr>
            <a:lstStyle/>
            <a:p>
              <a:endParaRPr/>
            </a:p>
          </p:txBody>
        </p:sp>
        <p:grpSp>
          <p:nvGrpSpPr>
            <p:cNvPr id="1163" name="Group 1163"/>
            <p:cNvGrpSpPr/>
            <p:nvPr/>
          </p:nvGrpSpPr>
          <p:grpSpPr>
            <a:xfrm>
              <a:off x="839545" y="0"/>
              <a:ext cx="6731414" cy="365761"/>
              <a:chOff x="0" y="0"/>
              <a:chExt cx="6731412" cy="365760"/>
            </a:xfrm>
          </p:grpSpPr>
          <p:sp>
            <p:nvSpPr>
              <p:cNvPr id="1161" name="Shape 1161"/>
              <p:cNvSpPr/>
              <p:nvPr/>
            </p:nvSpPr>
            <p:spPr>
              <a:xfrm>
                <a:off x="0" y="0"/>
                <a:ext cx="6731413" cy="365761"/>
              </a:xfrm>
              <a:prstGeom prst="roundRect">
                <a:avLst>
                  <a:gd name="adj" fmla="val 50000"/>
                </a:avLst>
              </a:prstGeom>
              <a:solidFill>
                <a:srgbClr val="FF9900"/>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defRPr sz="1400" b="1">
                    <a:solidFill>
                      <a:srgbClr val="FFFFFF"/>
                    </a:solidFill>
                    <a:latin typeface="Arial"/>
                    <a:ea typeface="Arial"/>
                    <a:cs typeface="Arial"/>
                    <a:sym typeface="Arial"/>
                  </a:defRPr>
                </a:pPr>
                <a:endParaRPr/>
              </a:p>
            </p:txBody>
          </p:sp>
          <p:sp>
            <p:nvSpPr>
              <p:cNvPr id="1162" name="Shape 1162"/>
              <p:cNvSpPr/>
              <p:nvPr/>
            </p:nvSpPr>
            <p:spPr>
              <a:xfrm>
                <a:off x="53563" y="38468"/>
                <a:ext cx="439947"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defRPr sz="1400" b="1">
                    <a:solidFill>
                      <a:srgbClr val="FFFFFF"/>
                    </a:solidFill>
                    <a:latin typeface="Arial"/>
                    <a:ea typeface="Arial"/>
                    <a:cs typeface="Arial"/>
                    <a:sym typeface="Arial"/>
                  </a:defRPr>
                </a:lvl1pPr>
              </a:lstStyle>
              <a:p>
                <a:r>
                  <a:t>End</a:t>
                </a:r>
              </a:p>
            </p:txBody>
          </p:sp>
        </p:grpSp>
        <p:grpSp>
          <p:nvGrpSpPr>
            <p:cNvPr id="1166" name="Group 1166" descr="10%"/>
            <p:cNvGrpSpPr/>
            <p:nvPr/>
          </p:nvGrpSpPr>
          <p:grpSpPr>
            <a:xfrm>
              <a:off x="157670" y="0"/>
              <a:ext cx="365762" cy="365761"/>
              <a:chOff x="0" y="0"/>
              <a:chExt cx="365760" cy="365760"/>
            </a:xfrm>
          </p:grpSpPr>
          <p:sp>
            <p:nvSpPr>
              <p:cNvPr id="1164" name="Shape 1164"/>
              <p:cNvSpPr/>
              <p:nvPr/>
            </p:nvSpPr>
            <p:spPr>
              <a:xfrm>
                <a:off x="-1" y="-1"/>
                <a:ext cx="365762" cy="365762"/>
              </a:xfrm>
              <a:prstGeom prst="ellipse">
                <a:avLst/>
              </a:prstGeom>
              <a:solidFill>
                <a:schemeClr val="accent2"/>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1400" b="1">
                    <a:solidFill>
                      <a:srgbClr val="FFFFFF"/>
                    </a:solidFill>
                    <a:latin typeface="Arial"/>
                    <a:ea typeface="Arial"/>
                    <a:cs typeface="Arial"/>
                    <a:sym typeface="Arial"/>
                  </a:defRPr>
                </a:pPr>
                <a:endParaRPr/>
              </a:p>
            </p:txBody>
          </p:sp>
          <p:sp>
            <p:nvSpPr>
              <p:cNvPr id="1165" name="Shape 1165"/>
              <p:cNvSpPr/>
              <p:nvPr/>
            </p:nvSpPr>
            <p:spPr>
              <a:xfrm>
                <a:off x="119379" y="8418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b="1">
                    <a:solidFill>
                      <a:srgbClr val="FFFFFF"/>
                    </a:solidFill>
                    <a:latin typeface="Arial"/>
                    <a:ea typeface="Arial"/>
                    <a:cs typeface="Arial"/>
                    <a:sym typeface="Arial"/>
                  </a:defRPr>
                </a:lvl1pPr>
              </a:lstStyle>
              <a:p>
                <a:r>
                  <a:t>6</a:t>
                </a:r>
              </a:p>
            </p:txBody>
          </p:sp>
        </p:grpSp>
      </p:grpSp>
      <p:grpSp>
        <p:nvGrpSpPr>
          <p:cNvPr id="1175" name="Group 1175"/>
          <p:cNvGrpSpPr/>
          <p:nvPr/>
        </p:nvGrpSpPr>
        <p:grpSpPr>
          <a:xfrm>
            <a:off x="387350" y="3184280"/>
            <a:ext cx="7548226" cy="394336"/>
            <a:chOff x="22732" y="0"/>
            <a:chExt cx="7548225" cy="394335"/>
          </a:xfrm>
        </p:grpSpPr>
        <p:sp>
          <p:nvSpPr>
            <p:cNvPr id="1168" name="Shape 1168"/>
            <p:cNvSpPr/>
            <p:nvPr/>
          </p:nvSpPr>
          <p:spPr>
            <a:xfrm flipH="1" flipV="1">
              <a:off x="22732" y="211455"/>
              <a:ext cx="1058863" cy="1"/>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5719" tIns="45719" rIns="45719" bIns="45719" numCol="1" anchor="t">
              <a:noAutofit/>
            </a:bodyPr>
            <a:lstStyle/>
            <a:p>
              <a:endParaRPr/>
            </a:p>
          </p:txBody>
        </p:sp>
        <p:grpSp>
          <p:nvGrpSpPr>
            <p:cNvPr id="1171" name="Group 1171"/>
            <p:cNvGrpSpPr/>
            <p:nvPr/>
          </p:nvGrpSpPr>
          <p:grpSpPr>
            <a:xfrm>
              <a:off x="839545" y="0"/>
              <a:ext cx="6731414" cy="365761"/>
              <a:chOff x="0" y="0"/>
              <a:chExt cx="6731412" cy="365760"/>
            </a:xfrm>
          </p:grpSpPr>
          <p:sp>
            <p:nvSpPr>
              <p:cNvPr id="1169" name="Shape 1169"/>
              <p:cNvSpPr/>
              <p:nvPr/>
            </p:nvSpPr>
            <p:spPr>
              <a:xfrm>
                <a:off x="0" y="0"/>
                <a:ext cx="6731413" cy="365761"/>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defRPr sz="1400">
                    <a:latin typeface="Arial"/>
                    <a:ea typeface="Arial"/>
                    <a:cs typeface="Arial"/>
                    <a:sym typeface="Arial"/>
                  </a:defRPr>
                </a:pPr>
                <a:endParaRPr/>
              </a:p>
            </p:txBody>
          </p:sp>
          <p:sp>
            <p:nvSpPr>
              <p:cNvPr id="1170" name="Shape 1170"/>
              <p:cNvSpPr/>
              <p:nvPr/>
            </p:nvSpPr>
            <p:spPr>
              <a:xfrm>
                <a:off x="53563" y="38468"/>
                <a:ext cx="1121803"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defRPr sz="1400">
                    <a:latin typeface="Arial"/>
                    <a:ea typeface="Arial"/>
                    <a:cs typeface="Arial"/>
                    <a:sym typeface="Arial"/>
                  </a:defRPr>
                </a:lvl1pPr>
              </a:lstStyle>
              <a:p>
                <a:r>
                  <a:t>R- Use Case</a:t>
                </a:r>
              </a:p>
            </p:txBody>
          </p:sp>
        </p:grpSp>
        <p:grpSp>
          <p:nvGrpSpPr>
            <p:cNvPr id="1174" name="Group 1174" descr="10%"/>
            <p:cNvGrpSpPr/>
            <p:nvPr/>
          </p:nvGrpSpPr>
          <p:grpSpPr>
            <a:xfrm>
              <a:off x="157670" y="28574"/>
              <a:ext cx="365762" cy="365762"/>
              <a:chOff x="0" y="0"/>
              <a:chExt cx="365760" cy="365760"/>
            </a:xfrm>
          </p:grpSpPr>
          <p:sp>
            <p:nvSpPr>
              <p:cNvPr id="1172" name="Shape 1172"/>
              <p:cNvSpPr/>
              <p:nvPr/>
            </p:nvSpPr>
            <p:spPr>
              <a:xfrm>
                <a:off x="-1" y="-1"/>
                <a:ext cx="365762" cy="365762"/>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73" name="Shape 1173"/>
              <p:cNvSpPr/>
              <p:nvPr/>
            </p:nvSpPr>
            <p:spPr>
              <a:xfrm>
                <a:off x="119379" y="8418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latin typeface="Arial"/>
                    <a:ea typeface="Arial"/>
                    <a:cs typeface="Arial"/>
                    <a:sym typeface="Arial"/>
                  </a:defRPr>
                </a:lvl1pPr>
              </a:lstStyle>
              <a:p>
                <a:r>
                  <a:t>4</a:t>
                </a:r>
              </a:p>
            </p:txBody>
          </p:sp>
        </p:grpSp>
      </p:grpSp>
      <p:grpSp>
        <p:nvGrpSpPr>
          <p:cNvPr id="1183" name="Group 1183"/>
          <p:cNvGrpSpPr/>
          <p:nvPr/>
        </p:nvGrpSpPr>
        <p:grpSpPr>
          <a:xfrm>
            <a:off x="387350" y="3626561"/>
            <a:ext cx="7548226" cy="394336"/>
            <a:chOff x="22732" y="0"/>
            <a:chExt cx="7548225" cy="394335"/>
          </a:xfrm>
        </p:grpSpPr>
        <p:sp>
          <p:nvSpPr>
            <p:cNvPr id="1176" name="Shape 1176"/>
            <p:cNvSpPr/>
            <p:nvPr/>
          </p:nvSpPr>
          <p:spPr>
            <a:xfrm flipH="1" flipV="1">
              <a:off x="22732" y="211455"/>
              <a:ext cx="1058863" cy="1"/>
            </a:xfrm>
            <a:prstGeom prst="line">
              <a:avLst/>
            </a:prstGeom>
            <a:solidFill>
              <a:srgbClr val="BFBFBF"/>
            </a:solidFill>
            <a:ln w="12700" cap="flat">
              <a:solidFill>
                <a:srgbClr val="808080"/>
              </a:solidFill>
              <a:prstDash val="solid"/>
              <a:round/>
              <a:headEnd type="oval" w="med" len="med"/>
              <a:tailEnd type="oval" w="med" len="med"/>
            </a:ln>
            <a:effectLst/>
          </p:spPr>
          <p:txBody>
            <a:bodyPr wrap="square" lIns="45719" tIns="45719" rIns="45719" bIns="45719" numCol="1" anchor="t">
              <a:noAutofit/>
            </a:bodyPr>
            <a:lstStyle/>
            <a:p>
              <a:endParaRPr/>
            </a:p>
          </p:txBody>
        </p:sp>
        <p:grpSp>
          <p:nvGrpSpPr>
            <p:cNvPr id="1179" name="Group 1179"/>
            <p:cNvGrpSpPr/>
            <p:nvPr/>
          </p:nvGrpSpPr>
          <p:grpSpPr>
            <a:xfrm>
              <a:off x="839545" y="0"/>
              <a:ext cx="6731414" cy="365761"/>
              <a:chOff x="0" y="0"/>
              <a:chExt cx="6731412" cy="365760"/>
            </a:xfrm>
          </p:grpSpPr>
          <p:sp>
            <p:nvSpPr>
              <p:cNvPr id="1177" name="Shape 1177"/>
              <p:cNvSpPr/>
              <p:nvPr/>
            </p:nvSpPr>
            <p:spPr>
              <a:xfrm>
                <a:off x="0" y="0"/>
                <a:ext cx="6731413" cy="365761"/>
              </a:xfrm>
              <a:prstGeom prst="roundRect">
                <a:avLst>
                  <a:gd name="adj" fmla="val 50000"/>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defRPr sz="1400">
                    <a:latin typeface="Arial"/>
                    <a:ea typeface="Arial"/>
                    <a:cs typeface="Arial"/>
                    <a:sym typeface="Arial"/>
                  </a:defRPr>
                </a:pPr>
                <a:endParaRPr/>
              </a:p>
            </p:txBody>
          </p:sp>
          <p:sp>
            <p:nvSpPr>
              <p:cNvPr id="1178" name="Shape 1178"/>
              <p:cNvSpPr/>
              <p:nvPr/>
            </p:nvSpPr>
            <p:spPr>
              <a:xfrm>
                <a:off x="53563" y="38468"/>
                <a:ext cx="1636017"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defRPr sz="1400">
                    <a:latin typeface="Arial"/>
                    <a:ea typeface="Arial"/>
                    <a:cs typeface="Arial"/>
                    <a:sym typeface="Arial"/>
                  </a:defRPr>
                </a:lvl1pPr>
              </a:lstStyle>
              <a:p>
                <a:r>
                  <a:t>Python – Use Case</a:t>
                </a:r>
              </a:p>
            </p:txBody>
          </p:sp>
        </p:grpSp>
        <p:grpSp>
          <p:nvGrpSpPr>
            <p:cNvPr id="1182" name="Group 1182" descr="10%"/>
            <p:cNvGrpSpPr/>
            <p:nvPr/>
          </p:nvGrpSpPr>
          <p:grpSpPr>
            <a:xfrm>
              <a:off x="157670" y="28574"/>
              <a:ext cx="365762" cy="365762"/>
              <a:chOff x="0" y="0"/>
              <a:chExt cx="365760" cy="365760"/>
            </a:xfrm>
          </p:grpSpPr>
          <p:sp>
            <p:nvSpPr>
              <p:cNvPr id="1180" name="Shape 1180"/>
              <p:cNvSpPr/>
              <p:nvPr/>
            </p:nvSpPr>
            <p:spPr>
              <a:xfrm>
                <a:off x="-1" y="-1"/>
                <a:ext cx="365762" cy="365762"/>
              </a:xfrm>
              <a:prstGeom prst="ellipse">
                <a:avLst/>
              </a:prstGeom>
              <a:solidFill>
                <a:srgbClr val="BFBFBF"/>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81" name="Shape 1181"/>
              <p:cNvSpPr/>
              <p:nvPr/>
            </p:nvSpPr>
            <p:spPr>
              <a:xfrm>
                <a:off x="119379" y="8418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latin typeface="Arial"/>
                    <a:ea typeface="Arial"/>
                    <a:cs typeface="Arial"/>
                    <a:sym typeface="Arial"/>
                  </a:defRPr>
                </a:lvl1pPr>
              </a:lstStyle>
              <a:p>
                <a:r>
                  <a:t>5</a:t>
                </a:r>
              </a:p>
            </p:txBody>
          </p:sp>
        </p:gr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4" name="Shape 1254"/>
          <p:cNvSpPr>
            <a:spLocks noGrp="1"/>
          </p:cNvSpPr>
          <p:nvPr>
            <p:ph type="title"/>
          </p:nvPr>
        </p:nvSpPr>
        <p:spPr>
          <a:xfrm>
            <a:off x="428625" y="-98823"/>
            <a:ext cx="6784976" cy="1340770"/>
          </a:xfrm>
          <a:prstGeom prst="rect">
            <a:avLst/>
          </a:prstGeom>
        </p:spPr>
        <p:txBody>
          <a:bodyPr/>
          <a:lstStyle>
            <a:lvl1pPr>
              <a:defRPr>
                <a:latin typeface="Arial"/>
                <a:ea typeface="Arial"/>
                <a:cs typeface="Arial"/>
                <a:sym typeface="Arial"/>
              </a:defRPr>
            </a:lvl1pPr>
          </a:lstStyle>
          <a:p>
            <a:r>
              <a:rPr dirty="0"/>
              <a:t>Ordinary Least Square (OLS)</a:t>
            </a:r>
          </a:p>
        </p:txBody>
      </p:sp>
      <p:sp>
        <p:nvSpPr>
          <p:cNvPr id="1255" name="Shape 1255"/>
          <p:cNvSpPr/>
          <p:nvPr/>
        </p:nvSpPr>
        <p:spPr>
          <a:xfrm>
            <a:off x="682808" y="1484156"/>
            <a:ext cx="8461193" cy="9754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200">
                <a:latin typeface="Arial"/>
                <a:ea typeface="Arial"/>
                <a:cs typeface="Arial"/>
                <a:sym typeface="Arial"/>
              </a:defRPr>
            </a:pPr>
            <a:r>
              <a:t>In statistics, </a:t>
            </a:r>
            <a:r>
              <a:rPr b="1"/>
              <a:t>ordinary least squares</a:t>
            </a:r>
            <a:r>
              <a:t> (</a:t>
            </a:r>
            <a:r>
              <a:rPr b="1"/>
              <a:t>OLS</a:t>
            </a:r>
            <a:r>
              <a:t>) or </a:t>
            </a:r>
            <a:r>
              <a:rPr b="1"/>
              <a:t>linear least squares</a:t>
            </a:r>
            <a:r>
              <a:t> is a method for estimating the unknown parameters in a linear regression model, with the goal of minimizing the differences between the observed responses in some arbitrary dataset and the responses predicted by the linear approximation of the data (visually this is seen as the sum of the vertical distances between each data point in the set and the corresponding point on the regression line - the smaller the differences, the better the model fits the data). </a:t>
            </a:r>
          </a:p>
        </p:txBody>
      </p:sp>
      <p:sp>
        <p:nvSpPr>
          <p:cNvPr id="1256" name="Shape 1256"/>
          <p:cNvSpPr/>
          <p:nvPr/>
        </p:nvSpPr>
        <p:spPr>
          <a:xfrm>
            <a:off x="430813" y="2619032"/>
            <a:ext cx="4750788" cy="47101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171450" lvl="1" indent="-171450" defTabSz="890858">
              <a:buSzPct val="100000"/>
              <a:buFont typeface="Arial"/>
              <a:buChar char="•"/>
              <a:defRPr sz="1200">
                <a:latin typeface="Arial"/>
                <a:ea typeface="Arial"/>
                <a:cs typeface="Arial"/>
                <a:sym typeface="Arial"/>
              </a:defRPr>
            </a:pPr>
            <a:r>
              <a:t>b</a:t>
            </a:r>
            <a:r>
              <a:rPr baseline="-25000"/>
              <a:t>0</a:t>
            </a:r>
            <a:r>
              <a:t>  and  b</a:t>
            </a:r>
            <a:r>
              <a:rPr baseline="-25000"/>
              <a:t>1</a:t>
            </a:r>
            <a:r>
              <a:t>  are obtained by finding the values of  b</a:t>
            </a:r>
            <a:r>
              <a:rPr baseline="-25000"/>
              <a:t>0</a:t>
            </a:r>
            <a:r>
              <a:t>  and  b</a:t>
            </a:r>
            <a:r>
              <a:rPr baseline="-25000"/>
              <a:t>1</a:t>
            </a:r>
            <a:r>
              <a:t>  that minimize the sum of the squared residuals</a:t>
            </a:r>
          </a:p>
        </p:txBody>
      </p:sp>
      <p:pic>
        <p:nvPicPr>
          <p:cNvPr id="1257" name="image22.png"/>
          <p:cNvPicPr>
            <a:picLocks noChangeAspect="1"/>
          </p:cNvPicPr>
          <p:nvPr/>
        </p:nvPicPr>
        <p:blipFill>
          <a:blip r:embed="rId2">
            <a:extLst/>
          </a:blip>
          <a:stretch>
            <a:fillRect/>
          </a:stretch>
        </p:blipFill>
        <p:spPr>
          <a:xfrm>
            <a:off x="583211" y="3026752"/>
            <a:ext cx="3619501" cy="1028701"/>
          </a:xfrm>
          <a:prstGeom prst="rect">
            <a:avLst/>
          </a:prstGeom>
          <a:ln w="12700">
            <a:miter lim="400000"/>
          </a:ln>
        </p:spPr>
      </p:pic>
      <p:sp>
        <p:nvSpPr>
          <p:cNvPr id="1258" name="Shape 1258"/>
          <p:cNvSpPr/>
          <p:nvPr/>
        </p:nvSpPr>
        <p:spPr>
          <a:xfrm>
            <a:off x="430811" y="3837434"/>
            <a:ext cx="7239001" cy="51118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179387" lvl="1" indent="-179387" defTabSz="890858">
              <a:lnSpc>
                <a:spcPct val="140000"/>
              </a:lnSpc>
              <a:buSzPct val="100000"/>
              <a:buFont typeface="Arial"/>
              <a:buChar char="•"/>
              <a:defRPr sz="1200">
                <a:latin typeface="Arial"/>
                <a:ea typeface="Arial"/>
                <a:cs typeface="Arial"/>
                <a:sym typeface="Arial"/>
              </a:defRPr>
            </a:pPr>
            <a:r>
              <a:t>The sum of the squared residuals is a minimum.</a:t>
            </a:r>
          </a:p>
          <a:p>
            <a:pPr marL="333375" lvl="3" indent="-323850" defTabSz="890858">
              <a:lnSpc>
                <a:spcPct val="140000"/>
              </a:lnSpc>
              <a:defRPr sz="1200">
                <a:latin typeface="Arial"/>
                <a:ea typeface="Arial"/>
                <a:cs typeface="Arial"/>
                <a:sym typeface="Arial"/>
              </a:defRPr>
            </a:pPr>
            <a:r>
              <a:t>	Minimize (                           )</a:t>
            </a:r>
          </a:p>
        </p:txBody>
      </p:sp>
      <p:pic>
        <p:nvPicPr>
          <p:cNvPr id="1259" name="image20.pdf"/>
          <p:cNvPicPr>
            <a:picLocks noChangeAspect="1"/>
          </p:cNvPicPr>
          <p:nvPr/>
        </p:nvPicPr>
        <p:blipFill>
          <a:blip r:embed="rId3">
            <a:extLst/>
          </a:blip>
          <a:stretch>
            <a:fillRect/>
          </a:stretch>
        </p:blipFill>
        <p:spPr>
          <a:xfrm>
            <a:off x="1595594" y="4044460"/>
            <a:ext cx="1187308" cy="417470"/>
          </a:xfrm>
          <a:prstGeom prst="rect">
            <a:avLst/>
          </a:prstGeom>
          <a:ln w="12700">
            <a:miter lim="400000"/>
          </a:ln>
        </p:spPr>
      </p:pic>
      <p:sp>
        <p:nvSpPr>
          <p:cNvPr id="1260" name="Shape 1260"/>
          <p:cNvSpPr/>
          <p:nvPr/>
        </p:nvSpPr>
        <p:spPr>
          <a:xfrm>
            <a:off x="384203" y="4848038"/>
            <a:ext cx="5299206" cy="29321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179387" lvl="1" indent="-179387" defTabSz="890858">
              <a:lnSpc>
                <a:spcPct val="140000"/>
              </a:lnSpc>
              <a:buSzPct val="100000"/>
              <a:buFont typeface="Arial"/>
              <a:buChar char="•"/>
              <a:defRPr sz="1200">
                <a:latin typeface="Arial"/>
                <a:ea typeface="Arial"/>
                <a:cs typeface="Arial"/>
                <a:sym typeface="Arial"/>
              </a:defRPr>
            </a:pPr>
            <a:r>
              <a:t>The least squares coefficients are unbiased estimates of  β</a:t>
            </a:r>
            <a:r>
              <a:rPr baseline="-25000"/>
              <a:t>0</a:t>
            </a:r>
            <a:r>
              <a:t>  and  β</a:t>
            </a:r>
            <a:r>
              <a:rPr baseline="-25000"/>
              <a:t>1</a:t>
            </a:r>
            <a:r>
              <a:t> </a:t>
            </a:r>
          </a:p>
        </p:txBody>
      </p:sp>
      <p:sp>
        <p:nvSpPr>
          <p:cNvPr id="1261" name="Shape 1261"/>
          <p:cNvSpPr/>
          <p:nvPr/>
        </p:nvSpPr>
        <p:spPr>
          <a:xfrm>
            <a:off x="430811" y="4293875"/>
            <a:ext cx="7543801" cy="26425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107950" lvl="1" indent="-107950" defTabSz="890858">
              <a:lnSpc>
                <a:spcPct val="140000"/>
              </a:lnSpc>
              <a:buSzPct val="100000"/>
              <a:buFont typeface="Arial"/>
              <a:buChar char="•"/>
              <a:defRPr sz="1200">
                <a:latin typeface="Arial"/>
                <a:ea typeface="Arial"/>
                <a:cs typeface="Arial"/>
                <a:sym typeface="Arial"/>
              </a:defRPr>
            </a:pPr>
            <a:r>
              <a:rPr dirty="0"/>
              <a:t>The sum of the residuals from the least squares regression line is 0.</a:t>
            </a:r>
          </a:p>
        </p:txBody>
      </p:sp>
      <p:pic>
        <p:nvPicPr>
          <p:cNvPr id="1262" name="image21.pdf"/>
          <p:cNvPicPr>
            <a:picLocks noChangeAspect="1"/>
          </p:cNvPicPr>
          <p:nvPr/>
        </p:nvPicPr>
        <p:blipFill>
          <a:blip r:embed="rId4">
            <a:extLst/>
          </a:blip>
          <a:stretch>
            <a:fillRect/>
          </a:stretch>
        </p:blipFill>
        <p:spPr>
          <a:xfrm>
            <a:off x="860119" y="4539815"/>
            <a:ext cx="1483031" cy="413150"/>
          </a:xfrm>
          <a:prstGeom prst="rect">
            <a:avLst/>
          </a:prstGeom>
          <a:ln w="12700">
            <a:miter lim="400000"/>
          </a:ln>
        </p:spPr>
      </p:pic>
      <p:sp>
        <p:nvSpPr>
          <p:cNvPr id="1263" name="Shape 1263"/>
          <p:cNvSpPr/>
          <p:nvPr/>
        </p:nvSpPr>
        <p:spPr>
          <a:xfrm>
            <a:off x="3223822" y="5109483"/>
            <a:ext cx="5920178" cy="6596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800">
                <a:solidFill>
                  <a:srgbClr val="545454"/>
                </a:solidFill>
                <a:latin typeface="Arial"/>
                <a:ea typeface="Arial"/>
                <a:cs typeface="Arial"/>
                <a:sym typeface="Arial"/>
              </a:defRPr>
            </a:pPr>
            <a:r>
              <a:t>Ref:https://en.wikipedia.org/wiki/</a:t>
            </a:r>
            <a:r>
              <a:rPr b="1"/>
              <a:t>Ordinary</a:t>
            </a:r>
            <a:r>
              <a:t>_</a:t>
            </a:r>
            <a:r>
              <a:rPr b="1"/>
              <a:t>least</a:t>
            </a:r>
            <a:r>
              <a:t>_</a:t>
            </a:r>
            <a:r>
              <a:rPr b="1"/>
              <a:t>squares </a:t>
            </a:r>
          </a:p>
          <a:p>
            <a:pPr>
              <a:defRPr sz="800" b="1">
                <a:solidFill>
                  <a:srgbClr val="545454"/>
                </a:solidFill>
                <a:latin typeface="Arial"/>
                <a:ea typeface="Arial"/>
                <a:cs typeface="Arial"/>
                <a:sym typeface="Arial"/>
              </a:defRPr>
            </a:pPr>
            <a:r>
              <a:rPr u="sng">
                <a:solidFill>
                  <a:srgbClr val="0563C1"/>
                </a:solidFill>
                <a:uFill>
                  <a:solidFill>
                    <a:srgbClr val="0563C1"/>
                  </a:solidFill>
                </a:uFill>
                <a:hlinkClick r:id="rId5"/>
              </a:rPr>
              <a:t>https://www.google.co.in/search?q=Ordinary+Least+squares+gif&amp;biw=1280&amp;bih=539&amp;tbm=isch&amp;tbo=u&amp;source=univ&amp;sa=X&amp;ved=0ahUKEwiuz5yOpb7LAhUWBY4KHTctCgwQ7AkINg&amp;dpr=1.25#imgrc=TAIKpYAjF1_Q2M%3A</a:t>
            </a:r>
          </a:p>
        </p:txBody>
      </p:sp>
      <p:pic>
        <p:nvPicPr>
          <p:cNvPr id="1264" name="image23.png"/>
          <p:cNvPicPr>
            <a:picLocks noChangeAspect="1"/>
          </p:cNvPicPr>
          <p:nvPr/>
        </p:nvPicPr>
        <p:blipFill>
          <a:blip r:embed="rId6">
            <a:extLst/>
          </a:blip>
          <a:stretch>
            <a:fillRect/>
          </a:stretch>
        </p:blipFill>
        <p:spPr>
          <a:xfrm>
            <a:off x="5181600" y="2711506"/>
            <a:ext cx="3846315" cy="2451841"/>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1714500"/>
            <a:ext cx="5143500" cy="3429000"/>
          </a:xfrm>
          <a:prstGeom prst="rect">
            <a:avLst/>
          </a:prstGeom>
        </p:spPr>
      </p:pic>
    </p:spTree>
    <p:extLst>
      <p:ext uri="{BB962C8B-B14F-4D97-AF65-F5344CB8AC3E}">
        <p14:creationId xmlns:p14="http://schemas.microsoft.com/office/powerpoint/2010/main" val="9174887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Draw line 1</a:t>
            </a:r>
            <a:endParaRPr lang="en-US" dirty="0"/>
          </a:p>
        </p:txBody>
      </p:sp>
      <p:cxnSp>
        <p:nvCxnSpPr>
          <p:cNvPr id="4" name="Straight Connector 3"/>
          <p:cNvCxnSpPr/>
          <p:nvPr/>
        </p:nvCxnSpPr>
        <p:spPr>
          <a:xfrm>
            <a:off x="1308295" y="1758462"/>
            <a:ext cx="10577" cy="2574387"/>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flipV="1">
            <a:off x="1318872" y="4254156"/>
            <a:ext cx="4209731" cy="78693"/>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 name="Flowchart: Connector 6"/>
          <p:cNvSpPr/>
          <p:nvPr/>
        </p:nvSpPr>
        <p:spPr>
          <a:xfrm>
            <a:off x="2260245" y="2489183"/>
            <a:ext cx="84617" cy="101177"/>
          </a:xfrm>
          <a:prstGeom prst="flowChartConnector">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Flowchart: Connector 7"/>
          <p:cNvSpPr/>
          <p:nvPr/>
        </p:nvSpPr>
        <p:spPr>
          <a:xfrm>
            <a:off x="3296811" y="2966963"/>
            <a:ext cx="84617" cy="101177"/>
          </a:xfrm>
          <a:prstGeom prst="flowChartConnector">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Flowchart: Connector 8"/>
          <p:cNvSpPr/>
          <p:nvPr/>
        </p:nvSpPr>
        <p:spPr>
          <a:xfrm>
            <a:off x="4322801" y="1906339"/>
            <a:ext cx="84617" cy="101177"/>
          </a:xfrm>
          <a:prstGeom prst="flowChartConnector">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1" name="Straight Connector 10"/>
          <p:cNvCxnSpPr/>
          <p:nvPr/>
        </p:nvCxnSpPr>
        <p:spPr>
          <a:xfrm flipV="1">
            <a:off x="1731384" y="3298597"/>
            <a:ext cx="3331822" cy="640788"/>
          </a:xfrm>
          <a:prstGeom prst="line">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p:cNvCxnSpPr>
            <a:stCxn id="7" idx="5"/>
          </p:cNvCxnSpPr>
          <p:nvPr/>
        </p:nvCxnSpPr>
        <p:spPr>
          <a:xfrm>
            <a:off x="2332470" y="2575543"/>
            <a:ext cx="0" cy="116323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a:stCxn id="8" idx="5"/>
          </p:cNvCxnSpPr>
          <p:nvPr/>
        </p:nvCxnSpPr>
        <p:spPr>
          <a:xfrm>
            <a:off x="3369036" y="3053323"/>
            <a:ext cx="12392" cy="590209"/>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p:cNvCxnSpPr>
            <a:stCxn id="9" idx="5"/>
          </p:cNvCxnSpPr>
          <p:nvPr/>
        </p:nvCxnSpPr>
        <p:spPr>
          <a:xfrm>
            <a:off x="4395026" y="1992699"/>
            <a:ext cx="12392" cy="1453886"/>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3" name="TextBox 22"/>
          <p:cNvSpPr txBox="1"/>
          <p:nvPr/>
        </p:nvSpPr>
        <p:spPr>
          <a:xfrm>
            <a:off x="1987620" y="3068140"/>
            <a:ext cx="3087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2x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p:cNvSpPr txBox="1"/>
          <p:nvPr/>
        </p:nvSpPr>
        <p:spPr>
          <a:xfrm>
            <a:off x="2901143" y="3084320"/>
            <a:ext cx="1917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p:cNvSpPr txBox="1"/>
          <p:nvPr/>
        </p:nvSpPr>
        <p:spPr>
          <a:xfrm>
            <a:off x="4050176" y="2566084"/>
            <a:ext cx="4834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2.5x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7" name="TextBox 26"/>
          <p:cNvSpPr txBox="1"/>
          <p:nvPr/>
        </p:nvSpPr>
        <p:spPr>
          <a:xfrm>
            <a:off x="6372665" y="1758462"/>
            <a:ext cx="193738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Error = 2x + x + 2.5x</a:t>
            </a:r>
          </a:p>
          <a:p>
            <a:pPr marL="0" marR="0" indent="0" algn="l" defTabSz="914400" rtl="0" fontAlgn="auto" latinLnBrk="0" hangingPunct="0">
              <a:lnSpc>
                <a:spcPct val="100000"/>
              </a:lnSpc>
              <a:spcBef>
                <a:spcPts val="0"/>
              </a:spcBef>
              <a:spcAft>
                <a:spcPts val="0"/>
              </a:spcAft>
              <a:buClrTx/>
              <a:buSzTx/>
              <a:buFontTx/>
              <a:buNone/>
              <a:tabLst/>
            </a:pPr>
            <a:r>
              <a:rPr lang="en-IN" dirty="0"/>
              <a:t>Error = 5.5x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8" name="Rectangle 27"/>
          <p:cNvSpPr/>
          <p:nvPr/>
        </p:nvSpPr>
        <p:spPr>
          <a:xfrm>
            <a:off x="4428454" y="1959772"/>
            <a:ext cx="1429137" cy="1477325"/>
          </a:xfrm>
          <a:prstGeom prst="rect">
            <a:avLst/>
          </a:prstGeom>
          <a:solidFill>
            <a:srgbClr val="FF0066">
              <a:alpha val="23137"/>
            </a:srgbClr>
          </a:solidFill>
          <a:ln>
            <a:prstDash val="sysDot"/>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endParaRPr lang="en-IN" dirty="0">
              <a:solidFill>
                <a:srgbClr val="000000"/>
              </a:solidFill>
            </a:endParaRPr>
          </a:p>
          <a:p>
            <a:endParaRPr lang="en-IN" dirty="0">
              <a:solidFill>
                <a:srgbClr val="000000"/>
              </a:solidFill>
            </a:endParaRPr>
          </a:p>
          <a:p>
            <a:endParaRPr lang="en-IN" dirty="0">
              <a:solidFill>
                <a:srgbClr val="000000"/>
              </a:solidFill>
            </a:endParaRPr>
          </a:p>
          <a:p>
            <a:endParaRPr lang="en-IN" dirty="0">
              <a:solidFill>
                <a:srgbClr val="000000"/>
              </a:solidFill>
            </a:endParaRPr>
          </a:p>
          <a:p>
            <a:endParaRPr lang="en-US" dirty="0">
              <a:solidFill>
                <a:srgbClr val="000000"/>
              </a:solidFill>
            </a:endParaRPr>
          </a:p>
        </p:txBody>
      </p:sp>
      <p:sp>
        <p:nvSpPr>
          <p:cNvPr id="29" name="Rectangle 28"/>
          <p:cNvSpPr/>
          <p:nvPr/>
        </p:nvSpPr>
        <p:spPr>
          <a:xfrm>
            <a:off x="3369036" y="2935414"/>
            <a:ext cx="737422" cy="648446"/>
          </a:xfrm>
          <a:prstGeom prst="rect">
            <a:avLst/>
          </a:prstGeom>
          <a:solidFill>
            <a:srgbClr val="FF0066">
              <a:alpha val="23137"/>
            </a:srgbClr>
          </a:solidFill>
          <a:ln>
            <a:prstDash val="sysDot"/>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Rectangle 29"/>
          <p:cNvSpPr/>
          <p:nvPr/>
        </p:nvSpPr>
        <p:spPr>
          <a:xfrm>
            <a:off x="1008519" y="2549191"/>
            <a:ext cx="1305894" cy="1200327"/>
          </a:xfrm>
          <a:prstGeom prst="rect">
            <a:avLst/>
          </a:prstGeom>
          <a:solidFill>
            <a:srgbClr val="FF0066">
              <a:alpha val="23137"/>
            </a:srgbClr>
          </a:solidFill>
          <a:ln>
            <a:prstDash val="sysDot"/>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endParaRPr lang="en-IN" dirty="0">
              <a:solidFill>
                <a:srgbClr val="000000"/>
              </a:solidFill>
            </a:endParaRPr>
          </a:p>
          <a:p>
            <a:endParaRPr lang="en-IN" dirty="0">
              <a:solidFill>
                <a:srgbClr val="000000"/>
              </a:solidFill>
            </a:endParaRPr>
          </a:p>
          <a:p>
            <a:endParaRPr lang="en-IN"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458401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0"/>
                                        </p:tgtEl>
                                        <p:attrNameLst>
                                          <p:attrName>ppt_x</p:attrName>
                                        </p:attrNameLst>
                                      </p:cBhvr>
                                      <p:tavLst>
                                        <p:tav tm="0">
                                          <p:val>
                                            <p:strVal val="ppt_x"/>
                                          </p:val>
                                        </p:tav>
                                        <p:tav tm="100000">
                                          <p:val>
                                            <p:strVal val="ppt_x"/>
                                          </p:val>
                                        </p:tav>
                                      </p:tavLst>
                                    </p:anim>
                                    <p:anim calcmode="lin" valueType="num">
                                      <p:cBhvr additive="base">
                                        <p:cTn id="7" dur="500"/>
                                        <p:tgtEl>
                                          <p:spTgt spid="30"/>
                                        </p:tgtEl>
                                        <p:attrNameLst>
                                          <p:attrName>ppt_y</p:attrName>
                                        </p:attrNameLst>
                                      </p:cBhvr>
                                      <p:tavLst>
                                        <p:tav tm="0">
                                          <p:val>
                                            <p:strVal val="ppt_y"/>
                                          </p:val>
                                        </p:tav>
                                        <p:tav tm="100000">
                                          <p:val>
                                            <p:strVal val="1+ppt_h/2"/>
                                          </p:val>
                                        </p:tav>
                                      </p:tavLst>
                                    </p:anim>
                                    <p:set>
                                      <p:cBhvr>
                                        <p:cTn id="8" dur="1" fill="hold">
                                          <p:stCondLst>
                                            <p:cond delay="499"/>
                                          </p:stCondLst>
                                        </p:cTn>
                                        <p:tgtEl>
                                          <p:spTgt spid="30"/>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9"/>
                                        </p:tgtEl>
                                        <p:attrNameLst>
                                          <p:attrName>ppt_x</p:attrName>
                                        </p:attrNameLst>
                                      </p:cBhvr>
                                      <p:tavLst>
                                        <p:tav tm="0">
                                          <p:val>
                                            <p:strVal val="ppt_x"/>
                                          </p:val>
                                        </p:tav>
                                        <p:tav tm="100000">
                                          <p:val>
                                            <p:strVal val="ppt_x"/>
                                          </p:val>
                                        </p:tav>
                                      </p:tavLst>
                                    </p:anim>
                                    <p:anim calcmode="lin" valueType="num">
                                      <p:cBhvr additive="base">
                                        <p:cTn id="11" dur="500"/>
                                        <p:tgtEl>
                                          <p:spTgt spid="29"/>
                                        </p:tgtEl>
                                        <p:attrNameLst>
                                          <p:attrName>ppt_y</p:attrName>
                                        </p:attrNameLst>
                                      </p:cBhvr>
                                      <p:tavLst>
                                        <p:tav tm="0">
                                          <p:val>
                                            <p:strVal val="ppt_y"/>
                                          </p:val>
                                        </p:tav>
                                        <p:tav tm="100000">
                                          <p:val>
                                            <p:strVal val="1+ppt_h/2"/>
                                          </p:val>
                                        </p:tav>
                                      </p:tavLst>
                                    </p:anim>
                                    <p:set>
                                      <p:cBhvr>
                                        <p:cTn id="12" dur="1" fill="hold">
                                          <p:stCondLst>
                                            <p:cond delay="499"/>
                                          </p:stCondLst>
                                        </p:cTn>
                                        <p:tgtEl>
                                          <p:spTgt spid="29"/>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8"/>
                                        </p:tgtEl>
                                        <p:attrNameLst>
                                          <p:attrName>ppt_x</p:attrName>
                                        </p:attrNameLst>
                                      </p:cBhvr>
                                      <p:tavLst>
                                        <p:tav tm="0">
                                          <p:val>
                                            <p:strVal val="ppt_x"/>
                                          </p:val>
                                        </p:tav>
                                        <p:tav tm="100000">
                                          <p:val>
                                            <p:strVal val="ppt_x"/>
                                          </p:val>
                                        </p:tav>
                                      </p:tavLst>
                                    </p:anim>
                                    <p:anim calcmode="lin" valueType="num">
                                      <p:cBhvr additive="base">
                                        <p:cTn id="15" dur="500"/>
                                        <p:tgtEl>
                                          <p:spTgt spid="28"/>
                                        </p:tgtEl>
                                        <p:attrNameLst>
                                          <p:attrName>ppt_y</p:attrName>
                                        </p:attrNameLst>
                                      </p:cBhvr>
                                      <p:tavLst>
                                        <p:tav tm="0">
                                          <p:val>
                                            <p:strVal val="ppt_y"/>
                                          </p:val>
                                        </p:tav>
                                        <p:tav tm="100000">
                                          <p:val>
                                            <p:strVal val="1+ppt_h/2"/>
                                          </p:val>
                                        </p:tav>
                                      </p:tavLst>
                                    </p:anim>
                                    <p:set>
                                      <p:cBhvr>
                                        <p:cTn id="1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Draw line 2</a:t>
            </a:r>
            <a:endParaRPr lang="en-US" dirty="0"/>
          </a:p>
        </p:txBody>
      </p:sp>
      <p:cxnSp>
        <p:nvCxnSpPr>
          <p:cNvPr id="4" name="Straight Connector 3"/>
          <p:cNvCxnSpPr/>
          <p:nvPr/>
        </p:nvCxnSpPr>
        <p:spPr>
          <a:xfrm>
            <a:off x="1308295" y="1758462"/>
            <a:ext cx="10577" cy="2574387"/>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flipV="1">
            <a:off x="1318872" y="4254156"/>
            <a:ext cx="4209731" cy="78693"/>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 name="Flowchart: Connector 6"/>
          <p:cNvSpPr/>
          <p:nvPr/>
        </p:nvSpPr>
        <p:spPr>
          <a:xfrm>
            <a:off x="2260245" y="2489183"/>
            <a:ext cx="84617" cy="101177"/>
          </a:xfrm>
          <a:prstGeom prst="flowChartConnector">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Flowchart: Connector 7"/>
          <p:cNvSpPr/>
          <p:nvPr/>
        </p:nvSpPr>
        <p:spPr>
          <a:xfrm>
            <a:off x="3296811" y="2966963"/>
            <a:ext cx="84617" cy="101177"/>
          </a:xfrm>
          <a:prstGeom prst="flowChartConnector">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Flowchart: Connector 8"/>
          <p:cNvSpPr/>
          <p:nvPr/>
        </p:nvSpPr>
        <p:spPr>
          <a:xfrm>
            <a:off x="4322801" y="1906339"/>
            <a:ext cx="84617" cy="101177"/>
          </a:xfrm>
          <a:prstGeom prst="flowChartConnector">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1" name="Straight Connector 10"/>
          <p:cNvCxnSpPr/>
          <p:nvPr/>
        </p:nvCxnSpPr>
        <p:spPr>
          <a:xfrm flipV="1">
            <a:off x="1426949" y="1553646"/>
            <a:ext cx="3331822" cy="640788"/>
          </a:xfrm>
          <a:prstGeom prst="line">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p:cNvCxnSpPr>
            <a:stCxn id="7" idx="5"/>
          </p:cNvCxnSpPr>
          <p:nvPr/>
        </p:nvCxnSpPr>
        <p:spPr>
          <a:xfrm flipV="1">
            <a:off x="2332470" y="2007516"/>
            <a:ext cx="12392" cy="568027"/>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a:stCxn id="8" idx="5"/>
          </p:cNvCxnSpPr>
          <p:nvPr/>
        </p:nvCxnSpPr>
        <p:spPr>
          <a:xfrm flipV="1">
            <a:off x="3369036" y="1832552"/>
            <a:ext cx="12392" cy="1220771"/>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p:cNvCxnSpPr>
            <a:stCxn id="9" idx="5"/>
          </p:cNvCxnSpPr>
          <p:nvPr/>
        </p:nvCxnSpPr>
        <p:spPr>
          <a:xfrm flipV="1">
            <a:off x="4395026" y="1614866"/>
            <a:ext cx="0" cy="377833"/>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3" name="TextBox 22"/>
          <p:cNvSpPr txBox="1"/>
          <p:nvPr/>
        </p:nvSpPr>
        <p:spPr>
          <a:xfrm>
            <a:off x="2078857" y="2153866"/>
            <a:ext cx="3664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.5x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p:cNvSpPr txBox="1"/>
          <p:nvPr/>
        </p:nvSpPr>
        <p:spPr>
          <a:xfrm>
            <a:off x="3116089" y="2113297"/>
            <a:ext cx="3087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2x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p:cNvSpPr txBox="1"/>
          <p:nvPr/>
        </p:nvSpPr>
        <p:spPr>
          <a:xfrm>
            <a:off x="4405602" y="1638186"/>
            <a:ext cx="3664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.5x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7" name="TextBox 26"/>
          <p:cNvSpPr txBox="1"/>
          <p:nvPr/>
        </p:nvSpPr>
        <p:spPr>
          <a:xfrm>
            <a:off x="6372665" y="1758462"/>
            <a:ext cx="26298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Error = -(.5x) + (-2x) + (-.5x)</a:t>
            </a:r>
          </a:p>
          <a:p>
            <a:pPr marL="0" marR="0" indent="0" algn="l" defTabSz="914400" rtl="0" fontAlgn="auto" latinLnBrk="0" hangingPunct="0">
              <a:lnSpc>
                <a:spcPct val="100000"/>
              </a:lnSpc>
              <a:spcBef>
                <a:spcPts val="0"/>
              </a:spcBef>
              <a:spcAft>
                <a:spcPts val="0"/>
              </a:spcAft>
              <a:buClrTx/>
              <a:buSzTx/>
              <a:buFontTx/>
              <a:buNone/>
              <a:tabLst/>
            </a:pPr>
            <a:r>
              <a:rPr lang="en-IN" dirty="0"/>
              <a:t>Error = -3x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3032678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Draw line 3</a:t>
            </a:r>
            <a:endParaRPr lang="en-US" dirty="0"/>
          </a:p>
        </p:txBody>
      </p:sp>
      <p:cxnSp>
        <p:nvCxnSpPr>
          <p:cNvPr id="4" name="Straight Connector 3"/>
          <p:cNvCxnSpPr/>
          <p:nvPr/>
        </p:nvCxnSpPr>
        <p:spPr>
          <a:xfrm>
            <a:off x="1308295" y="1758462"/>
            <a:ext cx="10577" cy="2574387"/>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flipV="1">
            <a:off x="1318872" y="4254156"/>
            <a:ext cx="4209731" cy="78693"/>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 name="Flowchart: Connector 6"/>
          <p:cNvSpPr/>
          <p:nvPr/>
        </p:nvSpPr>
        <p:spPr>
          <a:xfrm>
            <a:off x="2260245" y="2489183"/>
            <a:ext cx="84617" cy="101177"/>
          </a:xfrm>
          <a:prstGeom prst="flowChartConnector">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Flowchart: Connector 7"/>
          <p:cNvSpPr/>
          <p:nvPr/>
        </p:nvSpPr>
        <p:spPr>
          <a:xfrm>
            <a:off x="3296811" y="2966963"/>
            <a:ext cx="84617" cy="101177"/>
          </a:xfrm>
          <a:prstGeom prst="flowChartConnector">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Flowchart: Connector 8"/>
          <p:cNvSpPr/>
          <p:nvPr/>
        </p:nvSpPr>
        <p:spPr>
          <a:xfrm>
            <a:off x="4322801" y="1906339"/>
            <a:ext cx="84617" cy="101177"/>
          </a:xfrm>
          <a:prstGeom prst="flowChartConnector">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1" name="Straight Connector 10"/>
          <p:cNvCxnSpPr/>
          <p:nvPr/>
        </p:nvCxnSpPr>
        <p:spPr>
          <a:xfrm flipV="1">
            <a:off x="1899138" y="1992700"/>
            <a:ext cx="3193367" cy="1011864"/>
          </a:xfrm>
          <a:prstGeom prst="line">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p:cNvCxnSpPr>
            <a:stCxn id="7" idx="5"/>
          </p:cNvCxnSpPr>
          <p:nvPr/>
        </p:nvCxnSpPr>
        <p:spPr>
          <a:xfrm>
            <a:off x="2332470" y="2575543"/>
            <a:ext cx="10576" cy="27351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a:stCxn id="8" idx="5"/>
          </p:cNvCxnSpPr>
          <p:nvPr/>
        </p:nvCxnSpPr>
        <p:spPr>
          <a:xfrm flipV="1">
            <a:off x="3369036" y="2539771"/>
            <a:ext cx="22967" cy="51355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p:cNvCxnSpPr>
            <a:stCxn id="9" idx="5"/>
          </p:cNvCxnSpPr>
          <p:nvPr/>
        </p:nvCxnSpPr>
        <p:spPr>
          <a:xfrm flipH="1">
            <a:off x="4392491" y="1992699"/>
            <a:ext cx="2535" cy="161167"/>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3" name="TextBox 22"/>
          <p:cNvSpPr txBox="1"/>
          <p:nvPr/>
        </p:nvSpPr>
        <p:spPr>
          <a:xfrm>
            <a:off x="1934263" y="2498632"/>
            <a:ext cx="3664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.5x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p:cNvSpPr txBox="1"/>
          <p:nvPr/>
        </p:nvSpPr>
        <p:spPr>
          <a:xfrm>
            <a:off x="3105094" y="2676325"/>
            <a:ext cx="1917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p:cNvSpPr txBox="1"/>
          <p:nvPr/>
        </p:nvSpPr>
        <p:spPr>
          <a:xfrm>
            <a:off x="4423241" y="1807378"/>
            <a:ext cx="3664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.5x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7" name="TextBox 26"/>
          <p:cNvSpPr txBox="1"/>
          <p:nvPr/>
        </p:nvSpPr>
        <p:spPr>
          <a:xfrm>
            <a:off x="6372665" y="1758462"/>
            <a:ext cx="208967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Error = .5x + (-x) + .5x</a:t>
            </a:r>
          </a:p>
          <a:p>
            <a:pPr marL="0" marR="0" indent="0" algn="l" defTabSz="914400" rtl="0" fontAlgn="auto" latinLnBrk="0" hangingPunct="0">
              <a:lnSpc>
                <a:spcPct val="100000"/>
              </a:lnSpc>
              <a:spcBef>
                <a:spcPts val="0"/>
              </a:spcBef>
              <a:spcAft>
                <a:spcPts val="0"/>
              </a:spcAft>
              <a:buClrTx/>
              <a:buSzTx/>
              <a:buFontTx/>
              <a:buNone/>
              <a:tabLst/>
            </a:pPr>
            <a:r>
              <a:rPr lang="en-IN" dirty="0"/>
              <a:t>Error = 0x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319384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does it work?</a:t>
            </a:r>
            <a:endParaRPr lang="en-US" dirty="0"/>
          </a:p>
        </p:txBody>
      </p:sp>
      <p:pic>
        <p:nvPicPr>
          <p:cNvPr id="1026" name="Picture 2" descr="https://raw.githubusercontent.com/mattnedrich/GradientDescentExample/master/gradient_descent_exampl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1657350"/>
            <a:ext cx="673417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14945" y="5200650"/>
            <a:ext cx="709585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100" dirty="0"/>
              <a:t>Source: https://raw.githubusercontent.com/mattnedrich/GradientDescentExample/master/gradient_descent_example.gif</a:t>
            </a:r>
            <a:endParaRPr kumimoji="0" lang="en-US" sz="11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5877935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AutoShape 2" descr="{\displaystyle y_{i}=\beta _{0}1+\beta _{1}x_{i1}+\cdots +\beta _{p}x_{ip}+\varepsilon _{i}=\mathbf {x} _{i}^{\top }{\boldsymbol {\beta }}+\varepsilon _{i},\qquad i=1,\ldots ,n,}"/>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436063" y="1536721"/>
            <a:ext cx="4914900" cy="352425"/>
          </a:xfrm>
          <a:prstGeom prst="rect">
            <a:avLst/>
          </a:prstGeom>
        </p:spPr>
      </p:pic>
    </p:spTree>
    <p:extLst>
      <p:ext uri="{BB962C8B-B14F-4D97-AF65-F5344CB8AC3E}">
        <p14:creationId xmlns:p14="http://schemas.microsoft.com/office/powerpoint/2010/main" val="130739156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Shape 1266"/>
          <p:cNvSpPr>
            <a:spLocks noGrp="1"/>
          </p:cNvSpPr>
          <p:nvPr>
            <p:ph type="title"/>
          </p:nvPr>
        </p:nvSpPr>
        <p:spPr>
          <a:xfrm>
            <a:off x="454025" y="-139701"/>
            <a:ext cx="6784976" cy="1340770"/>
          </a:xfrm>
          <a:prstGeom prst="rect">
            <a:avLst/>
          </a:prstGeom>
        </p:spPr>
        <p:txBody>
          <a:bodyPr/>
          <a:lstStyle>
            <a:lvl1pPr>
              <a:defRPr>
                <a:latin typeface="Arial"/>
                <a:ea typeface="Arial"/>
                <a:cs typeface="Arial"/>
                <a:sym typeface="Arial"/>
              </a:defRPr>
            </a:lvl1pPr>
          </a:lstStyle>
          <a:p>
            <a:r>
              <a:t>Linear Regression - Assumptions</a:t>
            </a:r>
          </a:p>
        </p:txBody>
      </p:sp>
      <p:graphicFrame>
        <p:nvGraphicFramePr>
          <p:cNvPr id="1267" name="Table 1267"/>
          <p:cNvGraphicFramePr/>
          <p:nvPr>
            <p:extLst>
              <p:ext uri="{D42A27DB-BD31-4B8C-83A1-F6EECF244321}">
                <p14:modId xmlns:p14="http://schemas.microsoft.com/office/powerpoint/2010/main" val="3024422830"/>
              </p:ext>
            </p:extLst>
          </p:nvPr>
        </p:nvGraphicFramePr>
        <p:xfrm>
          <a:off x="337625" y="4882371"/>
          <a:ext cx="8260712" cy="731520"/>
        </p:xfrm>
        <a:graphic>
          <a:graphicData uri="http://schemas.openxmlformats.org/drawingml/2006/table">
            <a:tbl>
              <a:tblPr>
                <a:tableStyleId>{4C3C2611-4C71-4FC5-86AE-919BDF0F9419}</a:tableStyleId>
              </a:tblPr>
              <a:tblGrid>
                <a:gridCol w="989424">
                  <a:extLst>
                    <a:ext uri="{9D8B030D-6E8A-4147-A177-3AD203B41FA5}">
                      <a16:colId xmlns:a16="http://schemas.microsoft.com/office/drawing/2014/main" val="20000"/>
                    </a:ext>
                  </a:extLst>
                </a:gridCol>
                <a:gridCol w="2594629">
                  <a:extLst>
                    <a:ext uri="{9D8B030D-6E8A-4147-A177-3AD203B41FA5}">
                      <a16:colId xmlns:a16="http://schemas.microsoft.com/office/drawing/2014/main" val="20001"/>
                    </a:ext>
                  </a:extLst>
                </a:gridCol>
                <a:gridCol w="2611481">
                  <a:extLst>
                    <a:ext uri="{9D8B030D-6E8A-4147-A177-3AD203B41FA5}">
                      <a16:colId xmlns:a16="http://schemas.microsoft.com/office/drawing/2014/main" val="20002"/>
                    </a:ext>
                  </a:extLst>
                </a:gridCol>
                <a:gridCol w="2065178">
                  <a:extLst>
                    <a:ext uri="{9D8B030D-6E8A-4147-A177-3AD203B41FA5}">
                      <a16:colId xmlns:a16="http://schemas.microsoft.com/office/drawing/2014/main" val="20003"/>
                    </a:ext>
                  </a:extLst>
                </a:gridCol>
              </a:tblGrid>
              <a:tr h="248149">
                <a:tc>
                  <a:txBody>
                    <a:bodyPr/>
                    <a:lstStyle/>
                    <a:p>
                      <a:pPr algn="ctr" defTabSz="685800">
                        <a:defRPr sz="1800"/>
                      </a:pPr>
                      <a:r>
                        <a:rPr sz="1400">
                          <a:latin typeface="Calibri Light"/>
                          <a:ea typeface="Calibri Light"/>
                          <a:cs typeface="Calibri Light"/>
                          <a:sym typeface="Calibri Light"/>
                        </a:rPr>
                        <a:t>Sl.No#</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685800">
                        <a:defRPr sz="1800"/>
                      </a:pPr>
                      <a:r>
                        <a:rPr sz="1400">
                          <a:latin typeface="Calibri Light"/>
                          <a:ea typeface="Calibri Light"/>
                          <a:cs typeface="Calibri Light"/>
                          <a:sym typeface="Calibri Light"/>
                        </a:rPr>
                        <a:t>Topics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685800">
                        <a:defRPr sz="1800"/>
                      </a:pPr>
                      <a:r>
                        <a:rPr sz="1400">
                          <a:latin typeface="Calibri Light"/>
                          <a:ea typeface="Calibri Light"/>
                          <a:cs typeface="Calibri Light"/>
                          <a:sym typeface="Calibri Light"/>
                        </a:rPr>
                        <a:t>Reference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685800">
                        <a:defRPr sz="1800"/>
                      </a:pPr>
                      <a:r>
                        <a:rPr sz="1400">
                          <a:latin typeface="Calibri Light"/>
                          <a:ea typeface="Calibri Light"/>
                          <a:cs typeface="Calibri Light"/>
                          <a:sym typeface="Calibri Light"/>
                        </a:rPr>
                        <a:t>Note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285542">
                <a:tc>
                  <a:txBody>
                    <a:bodyPr/>
                    <a:lstStyle/>
                    <a:p>
                      <a:pPr algn="l" defTabSz="685800">
                        <a:defRPr sz="1800"/>
                      </a:pPr>
                      <a:r>
                        <a:rPr sz="1100">
                          <a:latin typeface="Calibri Light"/>
                          <a:ea typeface="Calibri Light"/>
                          <a:cs typeface="Calibri Light"/>
                          <a:sym typeface="Calibri Light"/>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685800">
                        <a:defRPr sz="1800"/>
                      </a:pPr>
                      <a:r>
                        <a:rPr sz="1100">
                          <a:latin typeface="Calibri Light"/>
                          <a:ea typeface="Calibri Light"/>
                          <a:cs typeface="Calibri Light"/>
                          <a:sym typeface="Calibri Light"/>
                        </a:rPr>
                        <a:t>Linear regression - Assumptions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685800">
                        <a:defRPr sz="1400">
                          <a:latin typeface="Calibri Light"/>
                          <a:ea typeface="Calibri Light"/>
                          <a:cs typeface="Calibri Light"/>
                          <a:sym typeface="Calibri Light"/>
                        </a:defRPr>
                      </a:pPr>
                      <a:r>
                        <a:rPr sz="1100" u="sng">
                          <a:solidFill>
                            <a:srgbClr val="0563C1"/>
                          </a:solidFill>
                          <a:uFill>
                            <a:solidFill>
                              <a:srgbClr val="0563C1"/>
                            </a:solidFill>
                          </a:uFill>
                          <a:hlinkClick r:id="rId2"/>
                        </a:rPr>
                        <a:t>http://www.statisticssolutions.com/assumptions-of-linear-regression/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685800">
                        <a:defRPr sz="1800"/>
                      </a:pPr>
                      <a:r>
                        <a:rPr sz="1100" dirty="0">
                          <a:latin typeface="Calibri Light"/>
                          <a:ea typeface="Calibri Light"/>
                          <a:cs typeface="Calibri Light"/>
                          <a:sym typeface="Calibri Light"/>
                        </a:rPr>
                        <a:t>Linear Regression – Minimum Requirement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bl>
          </a:graphicData>
        </a:graphic>
      </p:graphicFrame>
      <p:sp>
        <p:nvSpPr>
          <p:cNvPr id="1268" name="Shape 1268"/>
          <p:cNvSpPr/>
          <p:nvPr/>
        </p:nvSpPr>
        <p:spPr>
          <a:xfrm>
            <a:off x="337624" y="1348948"/>
            <a:ext cx="8637563" cy="169277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a:solidFill>
                  <a:srgbClr val="333333"/>
                </a:solidFill>
                <a:latin typeface="EB Garamond"/>
                <a:ea typeface="EB Garamond"/>
                <a:cs typeface="EB Garamond"/>
                <a:sym typeface="EB Garamond"/>
              </a:defRPr>
            </a:pPr>
            <a:r>
              <a:rPr dirty="0"/>
              <a:t>Summary on Linear regression assumptions:</a:t>
            </a:r>
          </a:p>
          <a:p>
            <a:pPr>
              <a:buSzPct val="100000"/>
              <a:buFont typeface="Arial"/>
              <a:buChar char="•"/>
              <a:defRPr>
                <a:solidFill>
                  <a:srgbClr val="333333"/>
                </a:solidFill>
                <a:latin typeface="EB Garamond"/>
                <a:ea typeface="EB Garamond"/>
                <a:cs typeface="EB Garamond"/>
                <a:sym typeface="EB Garamond"/>
              </a:defRPr>
            </a:pPr>
            <a:r>
              <a:rPr dirty="0"/>
              <a:t>Linear relationship</a:t>
            </a:r>
            <a:r>
              <a:rPr lang="en-IN" dirty="0"/>
              <a:t> </a:t>
            </a:r>
            <a:r>
              <a:rPr lang="en-IN" sz="1400" dirty="0"/>
              <a:t>-</a:t>
            </a:r>
            <a:r>
              <a:rPr lang="en-IN" sz="1400" dirty="0">
                <a:sym typeface="EB Garamond"/>
              </a:rPr>
              <a:t>the variable and the constant are connected via a straight line</a:t>
            </a:r>
            <a:endParaRPr dirty="0"/>
          </a:p>
          <a:p>
            <a:pPr>
              <a:buSzPct val="100000"/>
              <a:buFont typeface="Arial"/>
              <a:buChar char="•"/>
              <a:defRPr>
                <a:solidFill>
                  <a:srgbClr val="333333"/>
                </a:solidFill>
                <a:latin typeface="EB Garamond"/>
                <a:ea typeface="EB Garamond"/>
                <a:cs typeface="EB Garamond"/>
                <a:sym typeface="EB Garamond"/>
              </a:defRPr>
            </a:pPr>
            <a:r>
              <a:rPr dirty="0"/>
              <a:t>Multivariate normality</a:t>
            </a:r>
            <a:r>
              <a:rPr lang="en-IN" dirty="0"/>
              <a:t> - </a:t>
            </a:r>
            <a:r>
              <a:rPr lang="en-IN" sz="1400" dirty="0">
                <a:sym typeface="EB Garamond"/>
              </a:rPr>
              <a:t>set of (possibly) </a:t>
            </a:r>
            <a:r>
              <a:rPr lang="en-IN" sz="1400" dirty="0">
                <a:sym typeface="EB Garamond"/>
                <a:hlinkClick r:id="rId3" tooltip="Correlation (statistics)"/>
              </a:rPr>
              <a:t>correlated</a:t>
            </a:r>
            <a:r>
              <a:rPr lang="en-IN" sz="1400" dirty="0">
                <a:sym typeface="EB Garamond"/>
              </a:rPr>
              <a:t> real-valued </a:t>
            </a:r>
            <a:r>
              <a:rPr lang="en-IN" sz="1400" dirty="0">
                <a:sym typeface="EB Garamond"/>
                <a:hlinkClick r:id="rId4" tooltip="Random variable"/>
              </a:rPr>
              <a:t>random variables</a:t>
            </a:r>
            <a:r>
              <a:rPr lang="en-IN" sz="1400" dirty="0">
                <a:sym typeface="EB Garamond"/>
              </a:rPr>
              <a:t> each of which clusters around a mean value</a:t>
            </a:r>
            <a:endParaRPr dirty="0"/>
          </a:p>
          <a:p>
            <a:pPr>
              <a:buSzPct val="100000"/>
              <a:buFont typeface="Arial"/>
              <a:buChar char="•"/>
              <a:defRPr>
                <a:solidFill>
                  <a:srgbClr val="333333"/>
                </a:solidFill>
                <a:latin typeface="EB Garamond"/>
                <a:ea typeface="EB Garamond"/>
                <a:cs typeface="EB Garamond"/>
                <a:sym typeface="EB Garamond"/>
              </a:defRPr>
            </a:pPr>
            <a:r>
              <a:rPr dirty="0"/>
              <a:t>No or little multicollinearity</a:t>
            </a:r>
            <a:r>
              <a:rPr lang="en-IN" dirty="0"/>
              <a:t> - </a:t>
            </a:r>
            <a:r>
              <a:rPr lang="en-IN" dirty="0">
                <a:sym typeface="EB Garamond"/>
              </a:rPr>
              <a:t> </a:t>
            </a:r>
            <a:r>
              <a:rPr lang="en-IN" sz="1400" dirty="0">
                <a:sym typeface="EB Garamond"/>
              </a:rPr>
              <a:t>the independent variables are not highly correlated with each other. VIF &lt; 2</a:t>
            </a:r>
            <a:endParaRPr dirty="0"/>
          </a:p>
          <a:p>
            <a:pPr>
              <a:buSzPct val="100000"/>
              <a:buFont typeface="Arial"/>
              <a:buChar char="•"/>
              <a:defRPr>
                <a:solidFill>
                  <a:srgbClr val="333333"/>
                </a:solidFill>
                <a:latin typeface="EB Garamond"/>
                <a:ea typeface="EB Garamond"/>
                <a:cs typeface="EB Garamond"/>
                <a:sym typeface="EB Garamond"/>
              </a:defRPr>
            </a:pPr>
            <a:r>
              <a:rPr dirty="0"/>
              <a:t>Homoscedasticity</a:t>
            </a:r>
            <a:r>
              <a:rPr lang="en-IN" dirty="0"/>
              <a:t> - </a:t>
            </a:r>
            <a:r>
              <a:rPr lang="en-IN" sz="1400" dirty="0">
                <a:sym typeface="EB Garamond"/>
              </a:rPr>
              <a:t>the variance of error terms are similar across the independent variables</a:t>
            </a:r>
            <a:endParaRPr dirty="0"/>
          </a:p>
        </p:txBody>
      </p:sp>
      <p:pic>
        <p:nvPicPr>
          <p:cNvPr id="3" name="Picture 2"/>
          <p:cNvPicPr>
            <a:picLocks noChangeAspect="1"/>
          </p:cNvPicPr>
          <p:nvPr/>
        </p:nvPicPr>
        <p:blipFill>
          <a:blip r:embed="rId5"/>
          <a:stretch>
            <a:fillRect/>
          </a:stretch>
        </p:blipFill>
        <p:spPr>
          <a:xfrm>
            <a:off x="5678696" y="3204253"/>
            <a:ext cx="3120610" cy="1678118"/>
          </a:xfrm>
          <a:prstGeom prst="rect">
            <a:avLst/>
          </a:prstGeom>
        </p:spPr>
      </p:pic>
      <p:pic>
        <p:nvPicPr>
          <p:cNvPr id="4" name="Picture 3"/>
          <p:cNvPicPr>
            <a:picLocks noChangeAspect="1"/>
          </p:cNvPicPr>
          <p:nvPr/>
        </p:nvPicPr>
        <p:blipFill>
          <a:blip r:embed="rId6"/>
          <a:stretch>
            <a:fillRect/>
          </a:stretch>
        </p:blipFill>
        <p:spPr>
          <a:xfrm>
            <a:off x="454025" y="3041719"/>
            <a:ext cx="2855742" cy="1744723"/>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Shape 1270"/>
          <p:cNvSpPr>
            <a:spLocks noGrp="1"/>
          </p:cNvSpPr>
          <p:nvPr>
            <p:ph type="title"/>
          </p:nvPr>
        </p:nvSpPr>
        <p:spPr>
          <a:xfrm>
            <a:off x="390525" y="-114301"/>
            <a:ext cx="6784976" cy="1340770"/>
          </a:xfrm>
          <a:prstGeom prst="rect">
            <a:avLst/>
          </a:prstGeom>
        </p:spPr>
        <p:txBody>
          <a:bodyPr/>
          <a:lstStyle/>
          <a:p>
            <a:pPr indent="345440">
              <a:lnSpc>
                <a:spcPct val="100000"/>
              </a:lnSpc>
              <a:defRPr spc="-100"/>
            </a:pPr>
            <a:r>
              <a:t>Coefficient of</a:t>
            </a:r>
            <a:r>
              <a:rPr spc="0"/>
              <a:t> </a:t>
            </a:r>
            <a:r>
              <a:t>Determination</a:t>
            </a:r>
          </a:p>
        </p:txBody>
      </p:sp>
      <p:sp>
        <p:nvSpPr>
          <p:cNvPr id="1271" name="Shape 1271"/>
          <p:cNvSpPr/>
          <p:nvPr/>
        </p:nvSpPr>
        <p:spPr>
          <a:xfrm>
            <a:off x="8593328" y="67563"/>
            <a:ext cx="165736" cy="13554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12700">
              <a:defRPr sz="1000" b="1" spc="-9">
                <a:solidFill>
                  <a:srgbClr val="6C6D70"/>
                </a:solidFill>
                <a:latin typeface="Arial"/>
                <a:ea typeface="Arial"/>
                <a:cs typeface="Arial"/>
                <a:sym typeface="Arial"/>
              </a:defRPr>
            </a:lvl1pPr>
          </a:lstStyle>
          <a:p>
            <a:r>
              <a:t>46</a:t>
            </a:r>
          </a:p>
        </p:txBody>
      </p:sp>
      <p:sp>
        <p:nvSpPr>
          <p:cNvPr id="1272" name="Shape 1272"/>
          <p:cNvSpPr/>
          <p:nvPr/>
        </p:nvSpPr>
        <p:spPr>
          <a:xfrm>
            <a:off x="840739" y="1588345"/>
            <a:ext cx="7762876" cy="191991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44475" indent="-231775">
              <a:buClr>
                <a:srgbClr val="007BC3"/>
              </a:buClr>
              <a:buSzPct val="100000"/>
              <a:buChar char="•"/>
              <a:tabLst>
                <a:tab pos="241300" algn="l"/>
              </a:tabLst>
              <a:defRPr sz="1600" spc="-5">
                <a:solidFill>
                  <a:srgbClr val="6C6D70"/>
                </a:solidFill>
                <a:latin typeface="Arial"/>
                <a:ea typeface="Arial"/>
                <a:cs typeface="Arial"/>
                <a:sym typeface="Arial"/>
              </a:defRPr>
            </a:pPr>
            <a:r>
              <a:t>How “useful” is the</a:t>
            </a:r>
            <a:r>
              <a:rPr spc="-10"/>
              <a:t> </a:t>
            </a:r>
            <a:r>
              <a:t>fit?</a:t>
            </a:r>
          </a:p>
          <a:p>
            <a:pPr marL="244475" indent="-231775">
              <a:spcBef>
                <a:spcPts val="1000"/>
              </a:spcBef>
              <a:buClr>
                <a:srgbClr val="007BC3"/>
              </a:buClr>
              <a:buSzPct val="100000"/>
              <a:buChar char="•"/>
              <a:tabLst>
                <a:tab pos="241300" algn="l"/>
              </a:tabLst>
              <a:defRPr sz="1600" spc="-5">
                <a:solidFill>
                  <a:srgbClr val="6C6D70"/>
                </a:solidFill>
                <a:latin typeface="Arial"/>
                <a:ea typeface="Arial"/>
                <a:cs typeface="Arial"/>
                <a:sym typeface="Arial"/>
              </a:defRPr>
            </a:pPr>
            <a:r>
              <a:t>How strong is the linear relationship between Y and</a:t>
            </a:r>
            <a:r>
              <a:rPr spc="0"/>
              <a:t> </a:t>
            </a:r>
            <a:r>
              <a:t>X?</a:t>
            </a:r>
          </a:p>
          <a:p>
            <a:pPr marL="244475" indent="-231775">
              <a:spcBef>
                <a:spcPts val="1000"/>
              </a:spcBef>
              <a:buClr>
                <a:srgbClr val="007BC3"/>
              </a:buClr>
              <a:buSzPct val="100000"/>
              <a:buChar char="•"/>
              <a:tabLst>
                <a:tab pos="241300" algn="l"/>
              </a:tabLst>
              <a:defRPr sz="1600" spc="-5">
                <a:solidFill>
                  <a:srgbClr val="6C6D70"/>
                </a:solidFill>
                <a:latin typeface="Arial"/>
                <a:ea typeface="Arial"/>
                <a:cs typeface="Arial"/>
                <a:sym typeface="Arial"/>
              </a:defRPr>
            </a:pPr>
            <a:r>
              <a:t>A measure of ‘Goodness of</a:t>
            </a:r>
            <a:r>
              <a:rPr spc="-60"/>
              <a:t> </a:t>
            </a:r>
            <a:r>
              <a:t>Fit’.</a:t>
            </a:r>
          </a:p>
          <a:p>
            <a:pPr marL="244475" indent="-231775">
              <a:spcBef>
                <a:spcPts val="1000"/>
              </a:spcBef>
              <a:buClr>
                <a:srgbClr val="007BC3"/>
              </a:buClr>
              <a:buSzPct val="100000"/>
              <a:buChar char="•"/>
              <a:tabLst>
                <a:tab pos="241300" algn="l"/>
              </a:tabLst>
              <a:defRPr sz="1600" spc="-5">
                <a:solidFill>
                  <a:srgbClr val="6C6D70"/>
                </a:solidFill>
                <a:latin typeface="Arial"/>
                <a:ea typeface="Arial"/>
                <a:cs typeface="Arial"/>
                <a:sym typeface="Arial"/>
              </a:defRPr>
            </a:pPr>
            <a:r>
              <a:t>A measure of strength of</a:t>
            </a:r>
            <a:r>
              <a:rPr spc="-60"/>
              <a:t> </a:t>
            </a:r>
            <a:r>
              <a:rPr spc="0"/>
              <a:t>prediction.</a:t>
            </a:r>
          </a:p>
          <a:p>
            <a:pPr marL="244475" marR="5080" indent="-231775">
              <a:lnSpc>
                <a:spcPts val="1700"/>
              </a:lnSpc>
              <a:spcBef>
                <a:spcPts val="1200"/>
              </a:spcBef>
              <a:buClr>
                <a:srgbClr val="007BC3"/>
              </a:buClr>
              <a:buSzPct val="100000"/>
              <a:buChar char="•"/>
              <a:tabLst>
                <a:tab pos="241300" algn="l"/>
                <a:tab pos="1181100" algn="l"/>
              </a:tabLst>
              <a:defRPr sz="1600" spc="-5">
                <a:solidFill>
                  <a:srgbClr val="6C6D70"/>
                </a:solidFill>
                <a:latin typeface="Arial"/>
                <a:ea typeface="Arial"/>
                <a:cs typeface="Arial"/>
                <a:sym typeface="Arial"/>
              </a:defRPr>
            </a:pPr>
            <a:r>
              <a:t>The coefficient of determination </a:t>
            </a:r>
            <a:r>
              <a:rPr i="1" spc="0"/>
              <a:t>R</a:t>
            </a:r>
            <a:r>
              <a:rPr sz="1500" spc="0" baseline="26455"/>
              <a:t>2 </a:t>
            </a:r>
            <a:r>
              <a:t>is another measure of how </a:t>
            </a:r>
            <a:r>
              <a:rPr spc="-10"/>
              <a:t>well </a:t>
            </a:r>
            <a:r>
              <a:t>the least square  equation	</a:t>
            </a:r>
            <a:r>
              <a:rPr sz="2200" i="1" spc="-359" baseline="9258">
                <a:solidFill>
                  <a:srgbClr val="000000"/>
                </a:solidFill>
                <a:latin typeface="Times New Roman"/>
                <a:ea typeface="Times New Roman"/>
                <a:cs typeface="Times New Roman"/>
                <a:sym typeface="Times New Roman"/>
              </a:rPr>
              <a:t>y</a:t>
            </a:r>
            <a:r>
              <a:rPr sz="2200" spc="-359" baseline="11110">
                <a:solidFill>
                  <a:srgbClr val="000000"/>
                </a:solidFill>
                <a:latin typeface="Times New Roman"/>
                <a:ea typeface="Times New Roman"/>
                <a:cs typeface="Times New Roman"/>
                <a:sym typeface="Times New Roman"/>
              </a:rPr>
              <a:t>ˆ </a:t>
            </a:r>
            <a:r>
              <a:rPr sz="2200" spc="81" baseline="9258">
                <a:solidFill>
                  <a:srgbClr val="000000"/>
                </a:solidFill>
                <a:latin typeface="Symbol"/>
                <a:ea typeface="Symbol"/>
                <a:cs typeface="Symbol"/>
                <a:sym typeface="Symbol"/>
              </a:rPr>
              <a:t>=</a:t>
            </a:r>
            <a:r>
              <a:rPr sz="2200" i="1" spc="81" baseline="9258">
                <a:solidFill>
                  <a:srgbClr val="000000"/>
                </a:solidFill>
                <a:latin typeface="Times New Roman"/>
                <a:ea typeface="Times New Roman"/>
                <a:cs typeface="Times New Roman"/>
                <a:sym typeface="Times New Roman"/>
              </a:rPr>
              <a:t>b</a:t>
            </a:r>
            <a:r>
              <a:rPr sz="1500" spc="82" baseline="-8332">
                <a:solidFill>
                  <a:srgbClr val="000000"/>
                </a:solidFill>
                <a:latin typeface="Times New Roman"/>
                <a:ea typeface="Times New Roman"/>
                <a:cs typeface="Times New Roman"/>
                <a:sym typeface="Times New Roman"/>
              </a:rPr>
              <a:t>0 </a:t>
            </a:r>
            <a:r>
              <a:rPr sz="2200" spc="81" baseline="9258">
                <a:solidFill>
                  <a:srgbClr val="000000"/>
                </a:solidFill>
                <a:latin typeface="Symbol"/>
                <a:ea typeface="Symbol"/>
                <a:cs typeface="Symbol"/>
                <a:sym typeface="Symbol"/>
              </a:rPr>
              <a:t>+</a:t>
            </a:r>
            <a:r>
              <a:rPr sz="2200" i="1" spc="81" baseline="9258">
                <a:solidFill>
                  <a:srgbClr val="000000"/>
                </a:solidFill>
                <a:latin typeface="Times New Roman"/>
                <a:ea typeface="Times New Roman"/>
                <a:cs typeface="Times New Roman"/>
                <a:sym typeface="Times New Roman"/>
              </a:rPr>
              <a:t>b</a:t>
            </a:r>
            <a:r>
              <a:rPr sz="1500" spc="82" baseline="-8332">
                <a:solidFill>
                  <a:srgbClr val="000000"/>
                </a:solidFill>
                <a:latin typeface="Times New Roman"/>
                <a:ea typeface="Times New Roman"/>
                <a:cs typeface="Times New Roman"/>
                <a:sym typeface="Times New Roman"/>
              </a:rPr>
              <a:t>1</a:t>
            </a:r>
            <a:r>
              <a:rPr sz="2200" i="1" spc="81" baseline="9258">
                <a:solidFill>
                  <a:srgbClr val="000000"/>
                </a:solidFill>
                <a:latin typeface="Times New Roman"/>
                <a:ea typeface="Times New Roman"/>
                <a:cs typeface="Times New Roman"/>
                <a:sym typeface="Times New Roman"/>
              </a:rPr>
              <a:t>x </a:t>
            </a:r>
            <a:r>
              <a:t>performs as a predictor of</a:t>
            </a:r>
            <a:r>
              <a:rPr spc="35"/>
              <a:t> </a:t>
            </a:r>
            <a:r>
              <a:rPr spc="-75"/>
              <a:t>y.</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Shape 1274"/>
          <p:cNvSpPr>
            <a:spLocks noGrp="1"/>
          </p:cNvSpPr>
          <p:nvPr>
            <p:ph type="title"/>
          </p:nvPr>
        </p:nvSpPr>
        <p:spPr>
          <a:xfrm>
            <a:off x="390525" y="-63501"/>
            <a:ext cx="6784976" cy="1340770"/>
          </a:xfrm>
          <a:prstGeom prst="rect">
            <a:avLst/>
          </a:prstGeom>
        </p:spPr>
        <p:txBody>
          <a:bodyPr/>
          <a:lstStyle/>
          <a:p>
            <a:pPr>
              <a:defRPr>
                <a:latin typeface="Arial"/>
                <a:ea typeface="Arial"/>
                <a:cs typeface="Arial"/>
                <a:sym typeface="Arial"/>
              </a:defRPr>
            </a:pPr>
            <a:r>
              <a:rPr dirty="0"/>
              <a:t>Coefficient of Determination (R</a:t>
            </a:r>
            <a:r>
              <a:rPr baseline="30000" dirty="0"/>
              <a:t>2</a:t>
            </a:r>
            <a:r>
              <a:rPr dirty="0"/>
              <a:t>)</a:t>
            </a:r>
          </a:p>
        </p:txBody>
      </p:sp>
      <p:pic>
        <p:nvPicPr>
          <p:cNvPr id="1275" name="image24.png"/>
          <p:cNvPicPr>
            <a:picLocks noChangeAspect="1"/>
          </p:cNvPicPr>
          <p:nvPr/>
        </p:nvPicPr>
        <p:blipFill>
          <a:blip r:embed="rId2">
            <a:extLst/>
          </a:blip>
          <a:stretch>
            <a:fillRect/>
          </a:stretch>
        </p:blipFill>
        <p:spPr>
          <a:xfrm>
            <a:off x="103008" y="1362075"/>
            <a:ext cx="6145393" cy="4124325"/>
          </a:xfrm>
          <a:prstGeom prst="rect">
            <a:avLst/>
          </a:prstGeom>
          <a:ln w="12700">
            <a:miter lim="400000"/>
          </a:ln>
        </p:spPr>
      </p:pic>
      <p:sp>
        <p:nvSpPr>
          <p:cNvPr id="1276" name="Shape 1276"/>
          <p:cNvSpPr/>
          <p:nvPr/>
        </p:nvSpPr>
        <p:spPr>
          <a:xfrm>
            <a:off x="6019800" y="1362074"/>
            <a:ext cx="3015652" cy="232082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lvl="1" indent="-285750" algn="just" defTabSz="890858">
              <a:buSzPct val="100000"/>
              <a:buFont typeface="Arial"/>
              <a:buChar char="•"/>
              <a:defRPr sz="1400">
                <a:latin typeface="Arial"/>
                <a:ea typeface="Arial"/>
                <a:cs typeface="Arial"/>
                <a:sym typeface="Arial"/>
              </a:defRPr>
            </a:pPr>
            <a:r>
              <a:t>SST = Total sum of squares </a:t>
            </a:r>
          </a:p>
          <a:p>
            <a:pPr lvl="2" indent="236538" algn="just" defTabSz="890858">
              <a:defRPr sz="1400">
                <a:latin typeface="Arial"/>
                <a:ea typeface="Arial"/>
                <a:cs typeface="Arial"/>
                <a:sym typeface="Arial"/>
              </a:defRPr>
            </a:pPr>
            <a:r>
              <a:t>Measures the variation of the yi values around their mean y</a:t>
            </a:r>
          </a:p>
          <a:p>
            <a:pPr marL="285750" lvl="1" indent="-285750" defTabSz="890858">
              <a:buSzPct val="100000"/>
              <a:buFont typeface="Arial"/>
              <a:buChar char="•"/>
              <a:defRPr sz="1400">
                <a:latin typeface="Arial"/>
                <a:ea typeface="Arial"/>
                <a:cs typeface="Arial"/>
                <a:sym typeface="Arial"/>
              </a:defRPr>
            </a:pPr>
            <a:r>
              <a:t>SSE = Sum of squared errors Variation attributable to factors other than the relationship between x and y</a:t>
            </a:r>
          </a:p>
          <a:p>
            <a:pPr marL="285750" lvl="1" indent="-285750" defTabSz="890858">
              <a:buSzPct val="100000"/>
              <a:buFont typeface="Arial"/>
              <a:buChar char="•"/>
              <a:defRPr sz="1400">
                <a:latin typeface="Arial"/>
                <a:ea typeface="Arial"/>
                <a:cs typeface="Arial"/>
                <a:sym typeface="Arial"/>
              </a:defRPr>
            </a:pPr>
            <a:r>
              <a:t>SSR = Regression sum of squares Explained variation attributable to the relationship between x and y</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Shape 1187"/>
          <p:cNvSpPr>
            <a:spLocks noGrp="1"/>
          </p:cNvSpPr>
          <p:nvPr>
            <p:ph type="title"/>
          </p:nvPr>
        </p:nvSpPr>
        <p:spPr>
          <a:xfrm>
            <a:off x="327025" y="-88901"/>
            <a:ext cx="6784976" cy="1340770"/>
          </a:xfrm>
          <a:prstGeom prst="rect">
            <a:avLst/>
          </a:prstGeom>
        </p:spPr>
        <p:txBody>
          <a:bodyPr/>
          <a:lstStyle>
            <a:lvl1pPr>
              <a:defRPr>
                <a:latin typeface="Arial"/>
                <a:ea typeface="Arial"/>
                <a:cs typeface="Arial"/>
                <a:sym typeface="Arial"/>
              </a:defRPr>
            </a:lvl1pPr>
          </a:lstStyle>
          <a:p>
            <a:r>
              <a:t>Introduction</a:t>
            </a:r>
          </a:p>
        </p:txBody>
      </p:sp>
      <p:grpSp>
        <p:nvGrpSpPr>
          <p:cNvPr id="1190" name="Group 1190"/>
          <p:cNvGrpSpPr/>
          <p:nvPr/>
        </p:nvGrpSpPr>
        <p:grpSpPr>
          <a:xfrm>
            <a:off x="421930" y="2721367"/>
            <a:ext cx="8270545" cy="1897040"/>
            <a:chOff x="0" y="0"/>
            <a:chExt cx="8270544" cy="1897039"/>
          </a:xfrm>
        </p:grpSpPr>
        <p:sp>
          <p:nvSpPr>
            <p:cNvPr id="1188" name="Shape 1188"/>
            <p:cNvSpPr/>
            <p:nvPr/>
          </p:nvSpPr>
          <p:spPr>
            <a:xfrm>
              <a:off x="-1" y="-1"/>
              <a:ext cx="8270546" cy="1897041"/>
            </a:xfrm>
            <a:prstGeom prst="rect">
              <a:avLst/>
            </a:prstGeom>
            <a:solidFill>
              <a:srgbClr val="C5C3C3"/>
            </a:solidFill>
            <a:ln w="19050" cap="flat">
              <a:solidFill>
                <a:srgbClr val="FFFFFF"/>
              </a:solidFill>
              <a:prstDash val="solid"/>
              <a:miter lim="800000"/>
            </a:ln>
            <a:effectLst/>
          </p:spPr>
          <p:txBody>
            <a:bodyPr wrap="square" lIns="45719" tIns="45719" rIns="45719" bIns="45719" numCol="1" anchor="ctr">
              <a:noAutofit/>
            </a:bodyPr>
            <a:lstStyle/>
            <a:p>
              <a:pPr algn="ctr">
                <a:defRPr sz="2800">
                  <a:solidFill>
                    <a:srgbClr val="FFFFFF"/>
                  </a:solidFill>
                  <a:latin typeface="Arial"/>
                  <a:ea typeface="Arial"/>
                  <a:cs typeface="Arial"/>
                  <a:sym typeface="Arial"/>
                </a:defRPr>
              </a:pPr>
              <a:endParaRPr/>
            </a:p>
          </p:txBody>
        </p:sp>
        <p:sp>
          <p:nvSpPr>
            <p:cNvPr id="1189" name="Shape 1189"/>
            <p:cNvSpPr/>
            <p:nvPr/>
          </p:nvSpPr>
          <p:spPr>
            <a:xfrm>
              <a:off x="-1" y="705416"/>
              <a:ext cx="8270546" cy="486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latin typeface="Arial"/>
                  <a:ea typeface="Arial"/>
                  <a:cs typeface="Arial"/>
                  <a:sym typeface="Arial"/>
                </a:defRPr>
              </a:lvl1pPr>
            </a:lstStyle>
            <a:p>
              <a:r>
                <a:t>Linear regression - Introduction</a:t>
              </a: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Shape 1278"/>
          <p:cNvSpPr>
            <a:spLocks noGrp="1"/>
          </p:cNvSpPr>
          <p:nvPr>
            <p:ph type="title"/>
          </p:nvPr>
        </p:nvSpPr>
        <p:spPr>
          <a:xfrm>
            <a:off x="327025" y="-76201"/>
            <a:ext cx="6784976" cy="1340770"/>
          </a:xfrm>
          <a:prstGeom prst="rect">
            <a:avLst/>
          </a:prstGeom>
        </p:spPr>
        <p:txBody>
          <a:bodyPr/>
          <a:lstStyle/>
          <a:p>
            <a:pPr>
              <a:defRPr>
                <a:latin typeface="Arial"/>
                <a:ea typeface="Arial"/>
                <a:cs typeface="Arial"/>
                <a:sym typeface="Arial"/>
              </a:defRPr>
            </a:pPr>
            <a:r>
              <a:t>Coefficient of Determination (R</a:t>
            </a:r>
            <a:r>
              <a:rPr baseline="30000"/>
              <a:t>2</a:t>
            </a:r>
            <a:r>
              <a:t>)</a:t>
            </a:r>
          </a:p>
        </p:txBody>
      </p:sp>
      <p:sp>
        <p:nvSpPr>
          <p:cNvPr id="1279" name="Shape 1279"/>
          <p:cNvSpPr/>
          <p:nvPr/>
        </p:nvSpPr>
        <p:spPr>
          <a:xfrm>
            <a:off x="397058" y="1328116"/>
            <a:ext cx="8638393" cy="79765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lvl="1" indent="-285750" defTabSz="890858">
              <a:buSzPct val="100000"/>
              <a:buFont typeface="Arial"/>
              <a:buChar char="•"/>
              <a:defRPr sz="1200">
                <a:latin typeface="Arial"/>
                <a:ea typeface="Arial"/>
                <a:cs typeface="Arial"/>
                <a:sym typeface="Arial"/>
              </a:defRPr>
            </a:pPr>
            <a:r>
              <a:t>The </a:t>
            </a:r>
            <a:r>
              <a:rPr b="1"/>
              <a:t>coefficient of determination</a:t>
            </a:r>
            <a:r>
              <a:t> is the portion of the total variation in the dependent variable that is explained by variation in the independent variable</a:t>
            </a:r>
          </a:p>
          <a:p>
            <a:pPr lvl="1" indent="0" defTabSz="890858">
              <a:defRPr sz="1200">
                <a:latin typeface="Arial"/>
                <a:ea typeface="Arial"/>
                <a:cs typeface="Arial"/>
                <a:sym typeface="Arial"/>
              </a:defRPr>
            </a:pPr>
            <a:endParaRPr/>
          </a:p>
          <a:p>
            <a:pPr marL="285750" lvl="1" indent="-285750" defTabSz="890858">
              <a:buSzPct val="100000"/>
              <a:buFont typeface="Arial"/>
              <a:buChar char="•"/>
              <a:defRPr sz="1200">
                <a:latin typeface="Arial"/>
                <a:ea typeface="Arial"/>
                <a:cs typeface="Arial"/>
                <a:sym typeface="Arial"/>
              </a:defRPr>
            </a:pPr>
            <a:r>
              <a:t>The coefficient of determination is also called R-squared and is denoted as R</a:t>
            </a:r>
            <a:r>
              <a:rPr baseline="30000"/>
              <a:t>2</a:t>
            </a:r>
          </a:p>
        </p:txBody>
      </p:sp>
      <p:sp>
        <p:nvSpPr>
          <p:cNvPr id="1280" name="Shape 1280"/>
          <p:cNvSpPr/>
          <p:nvPr/>
        </p:nvSpPr>
        <p:spPr>
          <a:xfrm>
            <a:off x="4583626" y="3175574"/>
            <a:ext cx="1650756" cy="453689"/>
          </a:xfrm>
          <a:prstGeom prst="rect">
            <a:avLst/>
          </a:prstGeom>
          <a:ln w="12700">
            <a:miter lim="400000"/>
          </a:ln>
          <a:extLst>
            <a:ext uri="{C572A759-6A51-4108-AA02-DFA0A04FC94B}">
              <ma14:wrappingTextBoxFlag xmlns="" xmlns:ma14="http://schemas.microsoft.com/office/mac/drawingml/2011/main" val="1"/>
            </a:ext>
          </a:extLst>
        </p:spPr>
        <p:txBody>
          <a:bodyPr lIns="47886" tIns="47886" rIns="47886" bIns="47886">
            <a:spAutoFit/>
          </a:bodyPr>
          <a:lstStyle>
            <a:lvl1pPr>
              <a:spcBef>
                <a:spcPts val="1500"/>
              </a:spcBef>
              <a:defRPr sz="2500">
                <a:latin typeface="Arial"/>
                <a:ea typeface="Arial"/>
                <a:cs typeface="Arial"/>
                <a:sym typeface="Arial"/>
              </a:defRPr>
            </a:lvl1pPr>
          </a:lstStyle>
          <a:p>
            <a:r>
              <a:t>where</a:t>
            </a:r>
          </a:p>
        </p:txBody>
      </p:sp>
      <p:pic>
        <p:nvPicPr>
          <p:cNvPr id="1281" name="image25.pdf"/>
          <p:cNvPicPr>
            <a:picLocks noChangeAspect="1"/>
          </p:cNvPicPr>
          <p:nvPr/>
        </p:nvPicPr>
        <p:blipFill>
          <a:blip r:embed="rId2">
            <a:extLst/>
          </a:blip>
          <a:stretch>
            <a:fillRect/>
          </a:stretch>
        </p:blipFill>
        <p:spPr>
          <a:xfrm>
            <a:off x="5729990" y="3118305"/>
            <a:ext cx="2146570" cy="595973"/>
          </a:xfrm>
          <a:prstGeom prst="rect">
            <a:avLst/>
          </a:prstGeom>
          <a:ln w="12700">
            <a:miter lim="400000"/>
          </a:ln>
        </p:spPr>
      </p:pic>
      <p:pic>
        <p:nvPicPr>
          <p:cNvPr id="1282" name="image26.pdf"/>
          <p:cNvPicPr>
            <a:picLocks noChangeAspect="1"/>
          </p:cNvPicPr>
          <p:nvPr/>
        </p:nvPicPr>
        <p:blipFill>
          <a:blip r:embed="rId3">
            <a:extLst/>
          </a:blip>
          <a:stretch>
            <a:fillRect/>
          </a:stretch>
        </p:blipFill>
        <p:spPr>
          <a:xfrm>
            <a:off x="406022" y="2367134"/>
            <a:ext cx="7094705" cy="762001"/>
          </a:xfrm>
          <a:prstGeom prst="rect">
            <a:avLst/>
          </a:prstGeom>
          <a:ln w="12700">
            <a:miter lim="400000"/>
          </a:ln>
        </p:spPr>
      </p:pic>
      <p:sp>
        <p:nvSpPr>
          <p:cNvPr id="1283" name="Shape 1283"/>
          <p:cNvSpPr/>
          <p:nvPr/>
        </p:nvSpPr>
        <p:spPr>
          <a:xfrm>
            <a:off x="390389" y="3625012"/>
            <a:ext cx="8363223" cy="17984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lvl="1" indent="-228600" defTabSz="890858">
              <a:defRPr>
                <a:latin typeface="Arial"/>
                <a:ea typeface="Arial"/>
                <a:cs typeface="Arial"/>
                <a:sym typeface="Arial"/>
              </a:defRPr>
            </a:pPr>
            <a:r>
              <a:t>Note:  In the single independent variable case, the coefficient of determination is</a:t>
            </a:r>
          </a:p>
          <a:p>
            <a:pPr marL="228600" lvl="1" indent="-228600" defTabSz="890858">
              <a:defRPr>
                <a:latin typeface="Arial"/>
                <a:ea typeface="Arial"/>
                <a:cs typeface="Arial"/>
                <a:sym typeface="Arial"/>
              </a:defRPr>
            </a:pPr>
            <a:endParaRPr/>
          </a:p>
          <a:p>
            <a:pPr marL="228600" lvl="1" indent="-228600" defTabSz="890858">
              <a:defRPr>
                <a:latin typeface="Arial"/>
                <a:ea typeface="Arial"/>
                <a:cs typeface="Arial"/>
                <a:sym typeface="Arial"/>
              </a:defRPr>
            </a:pPr>
            <a:endParaRPr/>
          </a:p>
          <a:p>
            <a:pPr marL="228600" lvl="1" indent="-228600" defTabSz="890858">
              <a:defRPr>
                <a:latin typeface="Arial"/>
                <a:ea typeface="Arial"/>
                <a:cs typeface="Arial"/>
                <a:sym typeface="Arial"/>
              </a:defRPr>
            </a:pPr>
            <a:r>
              <a:t>Where:</a:t>
            </a:r>
          </a:p>
          <a:p>
            <a:pPr marL="520700" lvl="2" indent="-285750" defTabSz="890858">
              <a:spcBef>
                <a:spcPts val="900"/>
              </a:spcBef>
              <a:buSzPct val="100000"/>
              <a:buFont typeface="Arial"/>
              <a:buChar char="•"/>
              <a:defRPr>
                <a:latin typeface="Arial"/>
                <a:ea typeface="Arial"/>
                <a:cs typeface="Arial"/>
                <a:sym typeface="Arial"/>
              </a:defRPr>
            </a:pPr>
            <a:r>
              <a:t>R2 = Coefficient of determination</a:t>
            </a:r>
          </a:p>
          <a:p>
            <a:pPr marL="520700" lvl="2" indent="-285750" defTabSz="890858">
              <a:buSzPct val="100000"/>
              <a:buFont typeface="Arial"/>
              <a:buChar char="•"/>
              <a:defRPr>
                <a:latin typeface="Arial"/>
                <a:ea typeface="Arial"/>
                <a:cs typeface="Arial"/>
                <a:sym typeface="Arial"/>
              </a:defRPr>
            </a:pPr>
            <a:r>
              <a:t>r = Simple correlation coefficient </a:t>
            </a:r>
          </a:p>
        </p:txBody>
      </p:sp>
      <p:pic>
        <p:nvPicPr>
          <p:cNvPr id="1284" name="image27.pdf"/>
          <p:cNvPicPr>
            <a:picLocks noChangeAspect="1"/>
          </p:cNvPicPr>
          <p:nvPr/>
        </p:nvPicPr>
        <p:blipFill>
          <a:blip r:embed="rId4">
            <a:extLst/>
          </a:blip>
          <a:stretch>
            <a:fillRect/>
          </a:stretch>
        </p:blipFill>
        <p:spPr>
          <a:xfrm>
            <a:off x="1295400" y="4402754"/>
            <a:ext cx="1981788" cy="381001"/>
          </a:xfrm>
          <a:prstGeom prst="rect">
            <a:avLst/>
          </a:prstGeom>
          <a:ln w="12700">
            <a:miter lim="400000"/>
          </a:ln>
        </p:spPr>
      </p:pic>
      <p:sp>
        <p:nvSpPr>
          <p:cNvPr id="1285" name="Shape 1285"/>
          <p:cNvSpPr/>
          <p:nvPr/>
        </p:nvSpPr>
        <p:spPr>
          <a:xfrm>
            <a:off x="4825017" y="5092748"/>
            <a:ext cx="2418746" cy="2642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latin typeface="Arial"/>
                <a:ea typeface="Arial"/>
                <a:cs typeface="Arial"/>
                <a:sym typeface="Arial"/>
              </a:defRPr>
            </a:lvl1pPr>
          </a:lstStyle>
          <a:p>
            <a:r>
              <a:t>Note : It can also defined as </a:t>
            </a:r>
          </a:p>
        </p:txBody>
      </p:sp>
      <p:pic>
        <p:nvPicPr>
          <p:cNvPr id="1286" name="image28.png"/>
          <p:cNvPicPr>
            <a:picLocks noChangeAspect="1"/>
          </p:cNvPicPr>
          <p:nvPr/>
        </p:nvPicPr>
        <p:blipFill>
          <a:blip r:embed="rId5">
            <a:extLst/>
          </a:blip>
          <a:stretch>
            <a:fillRect/>
          </a:stretch>
        </p:blipFill>
        <p:spPr>
          <a:xfrm>
            <a:off x="7020765" y="4822988"/>
            <a:ext cx="1762126" cy="714376"/>
          </a:xfrm>
          <a:prstGeom prst="rect">
            <a:avLst/>
          </a:prstGeom>
          <a:ln w="12700">
            <a:miter lim="400000"/>
          </a:ln>
        </p:spPr>
      </p:pic>
      <p:sp>
        <p:nvSpPr>
          <p:cNvPr id="1287" name="Shape 1287"/>
          <p:cNvSpPr/>
          <p:nvPr/>
        </p:nvSpPr>
        <p:spPr>
          <a:xfrm>
            <a:off x="728154" y="5463952"/>
            <a:ext cx="3504614" cy="3167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latin typeface="Arial"/>
                <a:ea typeface="Arial"/>
                <a:cs typeface="Arial"/>
                <a:sym typeface="Arial"/>
              </a:defRPr>
            </a:lvl1pPr>
          </a:lstStyle>
          <a:p>
            <a:r>
              <a:t>Ref:http://www.win-vector.com/blog/2011/11/correlation-and-r-squared/</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Shape 1289"/>
          <p:cNvSpPr>
            <a:spLocks noGrp="1"/>
          </p:cNvSpPr>
          <p:nvPr>
            <p:ph type="title"/>
          </p:nvPr>
        </p:nvSpPr>
        <p:spPr>
          <a:xfrm>
            <a:off x="373236" y="-82818"/>
            <a:ext cx="6784976" cy="1340769"/>
          </a:xfrm>
          <a:prstGeom prst="rect">
            <a:avLst/>
          </a:prstGeom>
        </p:spPr>
        <p:txBody>
          <a:bodyPr/>
          <a:lstStyle/>
          <a:p>
            <a:pPr>
              <a:defRPr>
                <a:latin typeface="Arial"/>
                <a:ea typeface="Arial"/>
                <a:cs typeface="Arial"/>
                <a:sym typeface="Arial"/>
              </a:defRPr>
            </a:pPr>
            <a:r>
              <a:t>R</a:t>
            </a:r>
            <a:r>
              <a:rPr baseline="30000"/>
              <a:t>2 </a:t>
            </a:r>
            <a:r>
              <a:t>– Goodness of fit</a:t>
            </a:r>
          </a:p>
        </p:txBody>
      </p:sp>
      <p:sp>
        <p:nvSpPr>
          <p:cNvPr id="1290" name="Shape 1290"/>
          <p:cNvSpPr/>
          <p:nvPr/>
        </p:nvSpPr>
        <p:spPr>
          <a:xfrm>
            <a:off x="393803" y="1280871"/>
            <a:ext cx="8052176" cy="26425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28600" lvl="1" indent="-228600" defTabSz="890858">
              <a:defRPr sz="1200">
                <a:latin typeface="Arial"/>
                <a:ea typeface="Arial"/>
                <a:cs typeface="Arial"/>
                <a:sym typeface="Arial"/>
              </a:defRPr>
            </a:pPr>
            <a:r>
              <a:t>R</a:t>
            </a:r>
            <a:r>
              <a:rPr baseline="30000"/>
              <a:t>2    </a:t>
            </a:r>
            <a:r>
              <a:t>, is called “goodness of Fit</a:t>
            </a:r>
            <a:r>
              <a:rPr baseline="30000"/>
              <a:t>“ </a:t>
            </a:r>
            <a:r>
              <a:t>, which means it decides the model health .  </a:t>
            </a:r>
          </a:p>
        </p:txBody>
      </p:sp>
      <p:sp>
        <p:nvSpPr>
          <p:cNvPr id="1291" name="Shape 1291"/>
          <p:cNvSpPr/>
          <p:nvPr/>
        </p:nvSpPr>
        <p:spPr>
          <a:xfrm>
            <a:off x="514078" y="3239558"/>
            <a:ext cx="4427985" cy="446389"/>
          </a:xfrm>
          <a:prstGeom prst="rect">
            <a:avLst/>
          </a:prstGeom>
          <a:ln w="12700">
            <a:miter lim="400000"/>
          </a:ln>
          <a:extLst>
            <a:ext uri="{C572A759-6A51-4108-AA02-DFA0A04FC94B}">
              <ma14:wrappingTextBoxFlag xmlns="" xmlns:ma14="http://schemas.microsoft.com/office/mac/drawingml/2011/main" val="1"/>
            </a:ext>
          </a:extLst>
        </p:spPr>
        <p:txBody>
          <a:bodyPr lIns="47886" tIns="47886" rIns="47886" bIns="47886">
            <a:spAutoFit/>
          </a:bodyPr>
          <a:lstStyle/>
          <a:p>
            <a:pPr marL="171450" indent="-171450">
              <a:buSzPct val="100000"/>
              <a:buFont typeface="Arial"/>
              <a:buChar char="•"/>
              <a:defRPr sz="1200" b="1">
                <a:latin typeface="Arial"/>
                <a:ea typeface="Arial"/>
                <a:cs typeface="Arial"/>
                <a:sym typeface="Arial"/>
              </a:defRPr>
            </a:pPr>
            <a:r>
              <a:t>Perfect linear relationship between x and y:  </a:t>
            </a:r>
          </a:p>
          <a:p>
            <a:pPr marL="171450" indent="-171450">
              <a:buSzPct val="100000"/>
              <a:buFont typeface="Arial"/>
              <a:buChar char="•"/>
              <a:defRPr sz="1200" b="1">
                <a:latin typeface="Arial"/>
                <a:ea typeface="Arial"/>
                <a:cs typeface="Arial"/>
                <a:sym typeface="Arial"/>
              </a:defRPr>
            </a:pPr>
            <a:r>
              <a:t>100% of the variation in y is explained by variation in x</a:t>
            </a:r>
          </a:p>
        </p:txBody>
      </p:sp>
      <p:pic>
        <p:nvPicPr>
          <p:cNvPr id="1292" name="image29.png"/>
          <p:cNvPicPr>
            <a:picLocks noChangeAspect="1"/>
          </p:cNvPicPr>
          <p:nvPr/>
        </p:nvPicPr>
        <p:blipFill>
          <a:blip r:embed="rId2">
            <a:extLst/>
          </a:blip>
          <a:stretch>
            <a:fillRect/>
          </a:stretch>
        </p:blipFill>
        <p:spPr>
          <a:xfrm>
            <a:off x="419471" y="1920470"/>
            <a:ext cx="1942730" cy="1319087"/>
          </a:xfrm>
          <a:prstGeom prst="rect">
            <a:avLst/>
          </a:prstGeom>
          <a:ln w="12700">
            <a:miter lim="400000"/>
          </a:ln>
        </p:spPr>
      </p:pic>
      <p:pic>
        <p:nvPicPr>
          <p:cNvPr id="1293" name="image30.png"/>
          <p:cNvPicPr>
            <a:picLocks noChangeAspect="1"/>
          </p:cNvPicPr>
          <p:nvPr/>
        </p:nvPicPr>
        <p:blipFill>
          <a:blip r:embed="rId3">
            <a:extLst/>
          </a:blip>
          <a:stretch>
            <a:fillRect/>
          </a:stretch>
        </p:blipFill>
        <p:spPr>
          <a:xfrm>
            <a:off x="2245573" y="1725081"/>
            <a:ext cx="2326427" cy="1514476"/>
          </a:xfrm>
          <a:prstGeom prst="rect">
            <a:avLst/>
          </a:prstGeom>
          <a:ln w="12700">
            <a:miter lim="400000"/>
          </a:ln>
        </p:spPr>
      </p:pic>
      <p:sp>
        <p:nvSpPr>
          <p:cNvPr id="1294" name="Shape 1294"/>
          <p:cNvSpPr/>
          <p:nvPr/>
        </p:nvSpPr>
        <p:spPr>
          <a:xfrm>
            <a:off x="331922" y="5696672"/>
            <a:ext cx="4540311" cy="624190"/>
          </a:xfrm>
          <a:prstGeom prst="rect">
            <a:avLst/>
          </a:prstGeom>
          <a:ln w="12700">
            <a:miter lim="400000"/>
          </a:ln>
          <a:extLst>
            <a:ext uri="{C572A759-6A51-4108-AA02-DFA0A04FC94B}">
              <ma14:wrappingTextBoxFlag xmlns="" xmlns:ma14="http://schemas.microsoft.com/office/mac/drawingml/2011/main" val="1"/>
            </a:ext>
          </a:extLst>
        </p:spPr>
        <p:txBody>
          <a:bodyPr lIns="47886" tIns="47886" rIns="47886" bIns="47886">
            <a:spAutoFit/>
          </a:bodyPr>
          <a:lstStyle/>
          <a:p>
            <a:pPr marL="171450" indent="-171450">
              <a:buSzPct val="100000"/>
              <a:buFont typeface="Arial"/>
              <a:buChar char="•"/>
              <a:defRPr sz="1200" b="1">
                <a:latin typeface="Arial"/>
                <a:ea typeface="Arial"/>
                <a:cs typeface="Arial"/>
                <a:sym typeface="Arial"/>
              </a:defRPr>
            </a:pPr>
            <a:r>
              <a:t>Weaker linear relationship between x and y:  </a:t>
            </a:r>
          </a:p>
          <a:p>
            <a:pPr marL="171450" indent="-171450">
              <a:buSzPct val="100000"/>
              <a:buFont typeface="Arial"/>
              <a:buChar char="•"/>
              <a:defRPr sz="1200" b="1">
                <a:latin typeface="Arial"/>
                <a:ea typeface="Arial"/>
                <a:cs typeface="Arial"/>
                <a:sym typeface="Arial"/>
              </a:defRPr>
            </a:pPr>
            <a:r>
              <a:t>Some but not all of the variation in y is explained by variation in x</a:t>
            </a:r>
          </a:p>
        </p:txBody>
      </p:sp>
      <p:pic>
        <p:nvPicPr>
          <p:cNvPr id="1295" name="image31.png"/>
          <p:cNvPicPr>
            <a:picLocks noChangeAspect="1"/>
          </p:cNvPicPr>
          <p:nvPr/>
        </p:nvPicPr>
        <p:blipFill>
          <a:blip r:embed="rId4">
            <a:extLst/>
          </a:blip>
          <a:stretch>
            <a:fillRect/>
          </a:stretch>
        </p:blipFill>
        <p:spPr>
          <a:xfrm>
            <a:off x="385710" y="1568045"/>
            <a:ext cx="590551" cy="352426"/>
          </a:xfrm>
          <a:prstGeom prst="rect">
            <a:avLst/>
          </a:prstGeom>
          <a:ln w="12700">
            <a:miter lim="400000"/>
          </a:ln>
        </p:spPr>
      </p:pic>
      <p:pic>
        <p:nvPicPr>
          <p:cNvPr id="1296" name="image32.png"/>
          <p:cNvPicPr>
            <a:picLocks noChangeAspect="1"/>
          </p:cNvPicPr>
          <p:nvPr/>
        </p:nvPicPr>
        <p:blipFill>
          <a:blip r:embed="rId5">
            <a:extLst/>
          </a:blip>
          <a:stretch>
            <a:fillRect/>
          </a:stretch>
        </p:blipFill>
        <p:spPr>
          <a:xfrm>
            <a:off x="419471" y="3704697"/>
            <a:ext cx="838201" cy="371476"/>
          </a:xfrm>
          <a:prstGeom prst="rect">
            <a:avLst/>
          </a:prstGeom>
          <a:ln w="12700">
            <a:miter lim="400000"/>
          </a:ln>
        </p:spPr>
      </p:pic>
      <p:pic>
        <p:nvPicPr>
          <p:cNvPr id="1297" name="image33.png"/>
          <p:cNvPicPr>
            <a:picLocks noChangeAspect="1"/>
          </p:cNvPicPr>
          <p:nvPr/>
        </p:nvPicPr>
        <p:blipFill>
          <a:blip r:embed="rId6">
            <a:extLst/>
          </a:blip>
          <a:stretch>
            <a:fillRect/>
          </a:stretch>
        </p:blipFill>
        <p:spPr>
          <a:xfrm>
            <a:off x="393802" y="4076172"/>
            <a:ext cx="2257426" cy="1638301"/>
          </a:xfrm>
          <a:prstGeom prst="rect">
            <a:avLst/>
          </a:prstGeom>
          <a:ln w="12700">
            <a:miter lim="400000"/>
          </a:ln>
        </p:spPr>
      </p:pic>
      <p:pic>
        <p:nvPicPr>
          <p:cNvPr id="1298" name="image34.png"/>
          <p:cNvPicPr>
            <a:picLocks noChangeAspect="1"/>
          </p:cNvPicPr>
          <p:nvPr/>
        </p:nvPicPr>
        <p:blipFill>
          <a:blip r:embed="rId7">
            <a:extLst/>
          </a:blip>
          <a:stretch>
            <a:fillRect/>
          </a:stretch>
        </p:blipFill>
        <p:spPr>
          <a:xfrm>
            <a:off x="2589386" y="4295247"/>
            <a:ext cx="2352676" cy="1419226"/>
          </a:xfrm>
          <a:prstGeom prst="rect">
            <a:avLst/>
          </a:prstGeom>
          <a:ln w="12700">
            <a:miter lim="400000"/>
          </a:ln>
        </p:spPr>
      </p:pic>
      <p:pic>
        <p:nvPicPr>
          <p:cNvPr id="1299" name="image35.png"/>
          <p:cNvPicPr>
            <a:picLocks noChangeAspect="1"/>
          </p:cNvPicPr>
          <p:nvPr/>
        </p:nvPicPr>
        <p:blipFill>
          <a:blip r:embed="rId8">
            <a:extLst/>
          </a:blip>
          <a:stretch>
            <a:fillRect/>
          </a:stretch>
        </p:blipFill>
        <p:spPr>
          <a:xfrm>
            <a:off x="5286809" y="1663968"/>
            <a:ext cx="885826" cy="438151"/>
          </a:xfrm>
          <a:prstGeom prst="rect">
            <a:avLst/>
          </a:prstGeom>
          <a:ln w="12700">
            <a:miter lim="400000"/>
          </a:ln>
        </p:spPr>
      </p:pic>
      <p:sp>
        <p:nvSpPr>
          <p:cNvPr id="1300" name="Shape 1300"/>
          <p:cNvSpPr/>
          <p:nvPr/>
        </p:nvSpPr>
        <p:spPr>
          <a:xfrm>
            <a:off x="5290065" y="3899227"/>
            <a:ext cx="3748644" cy="7976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defRPr sz="1200" b="1">
                <a:latin typeface="Arial"/>
                <a:ea typeface="Arial"/>
                <a:cs typeface="Arial"/>
                <a:sym typeface="Arial"/>
              </a:defRPr>
            </a:pPr>
            <a:r>
              <a:t>No linear relationship between x and y:  </a:t>
            </a:r>
          </a:p>
          <a:p>
            <a:pPr marL="285750" indent="-285750">
              <a:buSzPct val="100000"/>
              <a:buFont typeface="Arial"/>
              <a:buChar char="•"/>
              <a:defRPr sz="1200" b="1">
                <a:latin typeface="Arial"/>
                <a:ea typeface="Arial"/>
                <a:cs typeface="Arial"/>
                <a:sym typeface="Arial"/>
              </a:defRPr>
            </a:pPr>
            <a:r>
              <a:t>The value of Y does not depend on x.  (None of the variation in y is explained by variation in x)</a:t>
            </a:r>
          </a:p>
        </p:txBody>
      </p:sp>
      <p:pic>
        <p:nvPicPr>
          <p:cNvPr id="1301" name="image36.png"/>
          <p:cNvPicPr>
            <a:picLocks noChangeAspect="1"/>
          </p:cNvPicPr>
          <p:nvPr/>
        </p:nvPicPr>
        <p:blipFill>
          <a:blip r:embed="rId9">
            <a:extLst/>
          </a:blip>
          <a:stretch>
            <a:fillRect/>
          </a:stretch>
        </p:blipFill>
        <p:spPr>
          <a:xfrm>
            <a:off x="5288439" y="2158424"/>
            <a:ext cx="2219326" cy="1743076"/>
          </a:xfrm>
          <a:prstGeom prst="rect">
            <a:avLst/>
          </a:prstGeom>
          <a:ln w="12700">
            <a:miter lim="400000"/>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 name="Shape 1303"/>
          <p:cNvSpPr>
            <a:spLocks noGrp="1"/>
          </p:cNvSpPr>
          <p:nvPr>
            <p:ph type="title"/>
          </p:nvPr>
        </p:nvSpPr>
        <p:spPr>
          <a:xfrm>
            <a:off x="339725" y="-139701"/>
            <a:ext cx="6784976" cy="1340770"/>
          </a:xfrm>
          <a:prstGeom prst="rect">
            <a:avLst/>
          </a:prstGeom>
        </p:spPr>
        <p:txBody>
          <a:bodyPr/>
          <a:lstStyle/>
          <a:p>
            <a:r>
              <a:t>R</a:t>
            </a:r>
            <a:r>
              <a:rPr baseline="30000"/>
              <a:t>2</a:t>
            </a:r>
            <a:r>
              <a:t> – Value : Intrerpretation</a:t>
            </a:r>
          </a:p>
        </p:txBody>
      </p:sp>
      <p:sp>
        <p:nvSpPr>
          <p:cNvPr id="1304" name="Shape 1304"/>
          <p:cNvSpPr/>
          <p:nvPr/>
        </p:nvSpPr>
        <p:spPr>
          <a:xfrm>
            <a:off x="619431" y="1658627"/>
            <a:ext cx="7846143" cy="2491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t>R-squared is always between 0 and 1 i.e. 0% and 100%, where:</a:t>
            </a:r>
          </a:p>
          <a:p>
            <a:endParaRPr/>
          </a:p>
          <a:p>
            <a:pPr>
              <a:buSzPct val="100000"/>
              <a:buFont typeface="Arial"/>
              <a:buChar char="•"/>
            </a:pPr>
            <a:r>
              <a:t>0% indicates that the model explains none of the variability of the response data around its mean.</a:t>
            </a:r>
          </a:p>
          <a:p>
            <a:pPr>
              <a:buSzPct val="100000"/>
              <a:buFont typeface="Arial"/>
              <a:buChar char="•"/>
            </a:pPr>
            <a:endParaRPr/>
          </a:p>
          <a:p>
            <a:pPr>
              <a:buSzPct val="100000"/>
              <a:buFont typeface="Arial"/>
              <a:buChar char="•"/>
            </a:pPr>
            <a:r>
              <a:t>100% indicates that the model explains all the variability of the response data around its mean.</a:t>
            </a:r>
          </a:p>
          <a:p>
            <a:endParaRPr/>
          </a:p>
          <a:p>
            <a:r>
              <a:t>In general, the higher the R-squared, the better the model fits your data. </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6" name="Shape 1306"/>
          <p:cNvSpPr>
            <a:spLocks noGrp="1"/>
          </p:cNvSpPr>
          <p:nvPr>
            <p:ph type="title"/>
          </p:nvPr>
        </p:nvSpPr>
        <p:spPr>
          <a:xfrm>
            <a:off x="365125" y="-101601"/>
            <a:ext cx="6784976" cy="1340770"/>
          </a:xfrm>
          <a:prstGeom prst="rect">
            <a:avLst/>
          </a:prstGeom>
        </p:spPr>
        <p:txBody>
          <a:bodyPr/>
          <a:lstStyle/>
          <a:p>
            <a:pPr>
              <a:defRPr>
                <a:latin typeface="Arial"/>
                <a:ea typeface="Arial"/>
                <a:cs typeface="Arial"/>
                <a:sym typeface="Arial"/>
              </a:defRPr>
            </a:pPr>
            <a:r>
              <a:t>Adjusted R</a:t>
            </a:r>
            <a:r>
              <a:rPr baseline="30000"/>
              <a:t>2</a:t>
            </a:r>
          </a:p>
        </p:txBody>
      </p:sp>
      <p:sp>
        <p:nvSpPr>
          <p:cNvPr id="1307" name="Shape 1307"/>
          <p:cNvSpPr/>
          <p:nvPr/>
        </p:nvSpPr>
        <p:spPr>
          <a:xfrm>
            <a:off x="0" y="1266067"/>
            <a:ext cx="8673190" cy="318442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742950" lvl="1" indent="-285750" algn="just">
              <a:buSzPct val="100000"/>
              <a:buFont typeface="Arial"/>
              <a:buChar char="•"/>
              <a:defRPr sz="1200">
                <a:latin typeface="Arial"/>
                <a:ea typeface="Arial"/>
                <a:cs typeface="Arial"/>
                <a:sym typeface="Arial"/>
              </a:defRPr>
            </a:pPr>
            <a:r>
              <a:rPr dirty="0"/>
              <a:t>The drawback of using Coefficient of determination is that the value of the coefficient of determination always increases as the number of independent variables are increased even if the marginal contribution of the incoming variable is statistically insignificant.</a:t>
            </a:r>
          </a:p>
          <a:p>
            <a:pPr marL="742950" lvl="1" indent="-285750" algn="just">
              <a:buSzPct val="100000"/>
              <a:buFont typeface="Arial"/>
              <a:buChar char="•"/>
              <a:defRPr sz="1200">
                <a:latin typeface="Arial"/>
                <a:ea typeface="Arial"/>
                <a:cs typeface="Arial"/>
                <a:sym typeface="Arial"/>
              </a:defRPr>
            </a:pPr>
            <a:endParaRPr dirty="0"/>
          </a:p>
          <a:p>
            <a:pPr marL="742950" lvl="1" indent="-285750" algn="just">
              <a:buSzPct val="100000"/>
              <a:buFont typeface="Arial"/>
              <a:buChar char="•"/>
              <a:defRPr sz="1200">
                <a:latin typeface="Arial"/>
                <a:ea typeface="Arial"/>
                <a:cs typeface="Arial"/>
                <a:sym typeface="Arial"/>
              </a:defRPr>
            </a:pPr>
            <a:r>
              <a:rPr dirty="0"/>
              <a:t>To take care of the above drawback, coefficient of determination is adjusted for the number of independent variables taken. This adjusted measure of coefficient of determination is called adjusted R</a:t>
            </a:r>
            <a:r>
              <a:rPr baseline="30000" dirty="0"/>
              <a:t>2</a:t>
            </a:r>
          </a:p>
          <a:p>
            <a:pPr marL="742950" lvl="1" indent="-285750">
              <a:buSzPct val="100000"/>
              <a:buFont typeface="Arial"/>
              <a:buChar char="•"/>
              <a:defRPr sz="1400" baseline="30000">
                <a:latin typeface="Arial"/>
                <a:ea typeface="Arial"/>
                <a:cs typeface="Arial"/>
                <a:sym typeface="Arial"/>
              </a:defRPr>
            </a:pPr>
            <a:endParaRPr baseline="30000" dirty="0"/>
          </a:p>
          <a:p>
            <a:pPr lvl="1">
              <a:defRPr sz="1400">
                <a:latin typeface="Arial"/>
                <a:ea typeface="Arial"/>
                <a:cs typeface="Arial"/>
                <a:sym typeface="Arial"/>
              </a:defRPr>
            </a:pPr>
            <a:r>
              <a:rPr dirty="0"/>
              <a:t>Adjusted R</a:t>
            </a:r>
            <a:r>
              <a:rPr baseline="30000" dirty="0"/>
              <a:t>2</a:t>
            </a:r>
            <a:r>
              <a:rPr dirty="0"/>
              <a:t> is given by the following formula:</a:t>
            </a:r>
          </a:p>
          <a:p>
            <a:pPr lvl="1">
              <a:defRPr sz="1400">
                <a:latin typeface="Arial"/>
                <a:ea typeface="Arial"/>
                <a:cs typeface="Arial"/>
                <a:sym typeface="Arial"/>
              </a:defRPr>
            </a:pPr>
            <a:endParaRPr dirty="0"/>
          </a:p>
          <a:p>
            <a:pPr lvl="1">
              <a:defRPr sz="1400">
                <a:latin typeface="Arial"/>
                <a:ea typeface="Arial"/>
                <a:cs typeface="Arial"/>
                <a:sym typeface="Arial"/>
              </a:defRPr>
            </a:pPr>
            <a:endParaRPr dirty="0"/>
          </a:p>
          <a:p>
            <a:pPr lvl="1">
              <a:defRPr sz="1400">
                <a:latin typeface="Arial"/>
                <a:ea typeface="Arial"/>
                <a:cs typeface="Arial"/>
                <a:sym typeface="Arial"/>
              </a:defRPr>
            </a:pPr>
            <a:endParaRPr dirty="0"/>
          </a:p>
          <a:p>
            <a:pPr lvl="1">
              <a:defRPr sz="1400">
                <a:latin typeface="Arial"/>
                <a:ea typeface="Arial"/>
                <a:cs typeface="Arial"/>
                <a:sym typeface="Arial"/>
              </a:defRPr>
            </a:pPr>
            <a:endParaRPr dirty="0"/>
          </a:p>
          <a:p>
            <a:pPr lvl="1" indent="228601">
              <a:defRPr sz="1400">
                <a:latin typeface="Arial"/>
                <a:ea typeface="Arial"/>
                <a:cs typeface="Arial"/>
                <a:sym typeface="Arial"/>
              </a:defRPr>
            </a:pPr>
            <a:r>
              <a:rPr dirty="0"/>
              <a:t>where</a:t>
            </a:r>
          </a:p>
          <a:p>
            <a:pPr lvl="1" indent="228600">
              <a:defRPr sz="1400">
                <a:latin typeface="Arial"/>
                <a:ea typeface="Arial"/>
                <a:cs typeface="Arial"/>
                <a:sym typeface="Arial"/>
              </a:defRPr>
            </a:pPr>
            <a:r>
              <a:rPr dirty="0"/>
              <a:t>n = Number of Observations</a:t>
            </a:r>
          </a:p>
          <a:p>
            <a:pPr lvl="1" indent="228600">
              <a:defRPr sz="1400">
                <a:latin typeface="Arial"/>
                <a:ea typeface="Arial"/>
                <a:cs typeface="Arial"/>
                <a:sym typeface="Arial"/>
              </a:defRPr>
            </a:pPr>
            <a:r>
              <a:rPr dirty="0"/>
              <a:t>k = Number of Independent Variables</a:t>
            </a:r>
          </a:p>
          <a:p>
            <a:pPr lvl="1" indent="577850">
              <a:defRPr sz="1400">
                <a:latin typeface="Arial"/>
                <a:ea typeface="Arial"/>
                <a:cs typeface="Arial"/>
                <a:sym typeface="Arial"/>
              </a:defRPr>
            </a:pPr>
            <a:r>
              <a:rPr dirty="0"/>
              <a:t>=  Adjusted R</a:t>
            </a:r>
            <a:r>
              <a:rPr baseline="30000" dirty="0"/>
              <a:t>2</a:t>
            </a:r>
          </a:p>
        </p:txBody>
      </p:sp>
      <p:pic>
        <p:nvPicPr>
          <p:cNvPr id="1308" name="image37.pdf"/>
          <p:cNvPicPr>
            <a:picLocks noChangeAspect="1"/>
          </p:cNvPicPr>
          <p:nvPr/>
        </p:nvPicPr>
        <p:blipFill>
          <a:blip r:embed="rId2">
            <a:extLst/>
          </a:blip>
          <a:stretch>
            <a:fillRect/>
          </a:stretch>
        </p:blipFill>
        <p:spPr>
          <a:xfrm>
            <a:off x="390525" y="3240088"/>
            <a:ext cx="2863850" cy="647701"/>
          </a:xfrm>
          <a:prstGeom prst="rect">
            <a:avLst/>
          </a:prstGeom>
          <a:ln w="12700">
            <a:miter lim="400000"/>
          </a:ln>
        </p:spPr>
      </p:pic>
      <p:pic>
        <p:nvPicPr>
          <p:cNvPr id="1309" name="image38.pdf"/>
          <p:cNvPicPr>
            <a:picLocks noChangeAspect="1"/>
          </p:cNvPicPr>
          <p:nvPr/>
        </p:nvPicPr>
        <p:blipFill>
          <a:blip r:embed="rId3">
            <a:extLst/>
          </a:blip>
          <a:stretch>
            <a:fillRect/>
          </a:stretch>
        </p:blipFill>
        <p:spPr>
          <a:xfrm>
            <a:off x="276225" y="4225120"/>
            <a:ext cx="326622" cy="323899"/>
          </a:xfrm>
          <a:prstGeom prst="rect">
            <a:avLst/>
          </a:prstGeom>
          <a:ln w="12700">
            <a:miter lim="400000"/>
          </a:ln>
        </p:spPr>
      </p:pic>
      <p:sp>
        <p:nvSpPr>
          <p:cNvPr id="1310" name="Shape 1310"/>
          <p:cNvSpPr/>
          <p:nvPr/>
        </p:nvSpPr>
        <p:spPr>
          <a:xfrm>
            <a:off x="4336594" y="2901681"/>
            <a:ext cx="4572001" cy="19033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000">
                <a:solidFill>
                  <a:srgbClr val="333333"/>
                </a:solidFill>
                <a:latin typeface="Arial"/>
                <a:ea typeface="Arial"/>
                <a:cs typeface="Arial"/>
                <a:sym typeface="Arial"/>
              </a:defRPr>
            </a:pPr>
            <a:r>
              <a:t>R-squared measures the proportion of the variation in your dependent variable (Y) explained by your independent variables (X) for a linear regression model. Adjusted R-squared adjusts the statistic based on the number of independent variables in the model.</a:t>
            </a:r>
          </a:p>
          <a:p>
            <a:pPr algn="just">
              <a:defRPr sz="1000">
                <a:latin typeface="Arial"/>
                <a:ea typeface="Arial"/>
                <a:cs typeface="Arial"/>
                <a:sym typeface="Arial"/>
              </a:defRPr>
            </a:pPr>
            <a:br/>
            <a:r>
              <a:rPr>
                <a:solidFill>
                  <a:srgbClr val="333333"/>
                </a:solidFill>
              </a:rPr>
              <a:t>The reason this is important is because you can "game" R-squared by adding more and more independent variables, irrespective of how well they are correlated to your dependent variable. Obviously, this isn't a desirable property of a goodness-of-fit statistic. Conversely, adjusted R-squared provides an adjustment to the R-squared statistic such that an independent variable that has a correlation to Y increases adjusted R-squared and any variable without a strong correlation will make adjusted  R-squared decrease. That is the desired property of a goodness-of-fit statistic.</a:t>
            </a:r>
          </a:p>
        </p:txBody>
      </p:sp>
      <p:sp>
        <p:nvSpPr>
          <p:cNvPr id="1311" name="Shape 1311"/>
          <p:cNvSpPr/>
          <p:nvPr/>
        </p:nvSpPr>
        <p:spPr>
          <a:xfrm>
            <a:off x="439535" y="5422569"/>
            <a:ext cx="4503941" cy="345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lvl1pPr>
          </a:lstStyle>
          <a:p>
            <a:r>
              <a:t>Ref : https://www.quora.com/What-is-the-difference-between-R-squared-and-Adjusted-R-squared</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interpret it?</a:t>
            </a:r>
            <a:endParaRPr lang="en-US" dirty="0"/>
          </a:p>
        </p:txBody>
      </p:sp>
      <p:pic>
        <p:nvPicPr>
          <p:cNvPr id="3" name="Picture 2"/>
          <p:cNvPicPr>
            <a:picLocks noChangeAspect="1"/>
          </p:cNvPicPr>
          <p:nvPr/>
        </p:nvPicPr>
        <p:blipFill>
          <a:blip r:embed="rId2"/>
          <a:stretch>
            <a:fillRect/>
          </a:stretch>
        </p:blipFill>
        <p:spPr>
          <a:xfrm>
            <a:off x="276225" y="1683119"/>
            <a:ext cx="5495925" cy="3667125"/>
          </a:xfrm>
          <a:prstGeom prst="rect">
            <a:avLst/>
          </a:prstGeom>
        </p:spPr>
      </p:pic>
      <p:pic>
        <p:nvPicPr>
          <p:cNvPr id="4" name="Picture 3"/>
          <p:cNvPicPr>
            <a:picLocks noChangeAspect="1"/>
          </p:cNvPicPr>
          <p:nvPr/>
        </p:nvPicPr>
        <p:blipFill>
          <a:blip r:embed="rId3"/>
          <a:stretch>
            <a:fillRect/>
          </a:stretch>
        </p:blipFill>
        <p:spPr>
          <a:xfrm>
            <a:off x="6118247" y="1547029"/>
            <a:ext cx="2619375" cy="1133475"/>
          </a:xfrm>
          <a:prstGeom prst="rect">
            <a:avLst/>
          </a:prstGeom>
        </p:spPr>
      </p:pic>
      <p:sp>
        <p:nvSpPr>
          <p:cNvPr id="5" name="TextBox 4"/>
          <p:cNvSpPr txBox="1"/>
          <p:nvPr/>
        </p:nvSpPr>
        <p:spPr>
          <a:xfrm>
            <a:off x="6633775" y="5351874"/>
            <a:ext cx="236378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800" dirty="0"/>
              <a:t>Ref: https://www.youtube.com/watch?v=KjRrdb2x6dA</a:t>
            </a:r>
            <a:endParaRPr kumimoji="0" lang="en-US" sz="800" b="0" i="0" u="none" strike="noStrike" cap="none" spc="0" normalizeH="0" baseline="0" dirty="0">
              <a:ln>
                <a:noFill/>
              </a:ln>
              <a:solidFill>
                <a:srgbClr val="000000"/>
              </a:solidFill>
              <a:effectLst/>
              <a:uFillTx/>
              <a:sym typeface="Calibri"/>
            </a:endParaRPr>
          </a:p>
        </p:txBody>
      </p:sp>
      <p:cxnSp>
        <p:nvCxnSpPr>
          <p:cNvPr id="7" name="Straight Arrow Connector 6"/>
          <p:cNvCxnSpPr/>
          <p:nvPr/>
        </p:nvCxnSpPr>
        <p:spPr>
          <a:xfrm flipH="1">
            <a:off x="4897677" y="2329841"/>
            <a:ext cx="1220570" cy="61377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6256163" y="2940575"/>
            <a:ext cx="2143125" cy="2143125"/>
          </a:xfrm>
          <a:prstGeom prst="rect">
            <a:avLst/>
          </a:prstGeom>
        </p:spPr>
      </p:pic>
    </p:spTree>
    <p:extLst>
      <p:ext uri="{BB962C8B-B14F-4D97-AF65-F5344CB8AC3E}">
        <p14:creationId xmlns:p14="http://schemas.microsoft.com/office/powerpoint/2010/main" val="3565125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3" name="Shape 1313"/>
          <p:cNvSpPr>
            <a:spLocks noGrp="1"/>
          </p:cNvSpPr>
          <p:nvPr>
            <p:ph type="title"/>
          </p:nvPr>
        </p:nvSpPr>
        <p:spPr>
          <a:xfrm>
            <a:off x="301625" y="-86281"/>
            <a:ext cx="6784976" cy="1340769"/>
          </a:xfrm>
          <a:prstGeom prst="rect">
            <a:avLst/>
          </a:prstGeom>
        </p:spPr>
        <p:txBody>
          <a:bodyPr/>
          <a:lstStyle>
            <a:lvl1pPr>
              <a:defRPr>
                <a:latin typeface="Arial"/>
                <a:ea typeface="Arial"/>
                <a:cs typeface="Arial"/>
                <a:sym typeface="Arial"/>
              </a:defRPr>
            </a:lvl1pPr>
          </a:lstStyle>
          <a:p>
            <a:r>
              <a:rPr dirty="0"/>
              <a:t>Standard Error of Estimate</a:t>
            </a:r>
          </a:p>
        </p:txBody>
      </p:sp>
      <p:sp>
        <p:nvSpPr>
          <p:cNvPr id="1314" name="Shape 1314"/>
          <p:cNvSpPr/>
          <p:nvPr/>
        </p:nvSpPr>
        <p:spPr>
          <a:xfrm>
            <a:off x="382782" y="1415999"/>
            <a:ext cx="5103618" cy="42477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33375" lvl="1" indent="-333375" defTabSz="890858">
              <a:lnSpc>
                <a:spcPct val="90000"/>
              </a:lnSpc>
              <a:buSzPct val="100000"/>
              <a:buFont typeface="Arial"/>
              <a:buChar char="•"/>
              <a:defRPr sz="1200">
                <a:latin typeface="Arial"/>
                <a:ea typeface="Arial"/>
                <a:cs typeface="Arial"/>
                <a:sym typeface="Arial"/>
              </a:defRPr>
            </a:pPr>
            <a:r>
              <a:t>The standard deviation of the variation of observations around the regression line is estimated by:</a:t>
            </a:r>
          </a:p>
        </p:txBody>
      </p:sp>
      <p:pic>
        <p:nvPicPr>
          <p:cNvPr id="1315" name="image39.pdf"/>
          <p:cNvPicPr>
            <a:picLocks noChangeAspect="1"/>
          </p:cNvPicPr>
          <p:nvPr/>
        </p:nvPicPr>
        <p:blipFill>
          <a:blip r:embed="rId2">
            <a:extLst/>
          </a:blip>
          <a:stretch>
            <a:fillRect/>
          </a:stretch>
        </p:blipFill>
        <p:spPr>
          <a:xfrm>
            <a:off x="1053874" y="1733653"/>
            <a:ext cx="3193201" cy="1024100"/>
          </a:xfrm>
          <a:prstGeom prst="rect">
            <a:avLst/>
          </a:prstGeom>
          <a:ln w="12700">
            <a:miter lim="400000"/>
          </a:ln>
        </p:spPr>
      </p:pic>
      <p:sp>
        <p:nvSpPr>
          <p:cNvPr id="1316" name="Shape 1316"/>
          <p:cNvSpPr/>
          <p:nvPr/>
        </p:nvSpPr>
        <p:spPr>
          <a:xfrm>
            <a:off x="344520" y="2539835"/>
            <a:ext cx="5335955" cy="15301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33375" lvl="1" indent="-333375" defTabSz="890858">
              <a:lnSpc>
                <a:spcPct val="90000"/>
              </a:lnSpc>
              <a:buSzPct val="100000"/>
              <a:buFont typeface="Arial"/>
              <a:buChar char="•"/>
              <a:defRPr sz="1200">
                <a:latin typeface="Arial"/>
                <a:ea typeface="Arial"/>
                <a:cs typeface="Arial"/>
                <a:sym typeface="Arial"/>
              </a:defRPr>
            </a:pPr>
            <a:r>
              <a:rPr dirty="0"/>
              <a:t>Where</a:t>
            </a:r>
          </a:p>
          <a:p>
            <a:pPr marL="571493" lvl="2" indent="-333375" defTabSz="890858">
              <a:lnSpc>
                <a:spcPct val="90000"/>
              </a:lnSpc>
              <a:buSzPct val="100000"/>
              <a:buFont typeface="Arial"/>
              <a:buChar char="•"/>
              <a:defRPr sz="1200">
                <a:latin typeface="Arial"/>
                <a:ea typeface="Arial"/>
                <a:cs typeface="Arial"/>
                <a:sym typeface="Arial"/>
              </a:defRPr>
            </a:pPr>
            <a:r>
              <a:rPr dirty="0"/>
              <a:t>RSS= Residual Sum of Squares</a:t>
            </a:r>
          </a:p>
          <a:p>
            <a:pPr marL="571493" lvl="2" indent="-333375" defTabSz="890858">
              <a:lnSpc>
                <a:spcPct val="90000"/>
              </a:lnSpc>
              <a:buSzPct val="100000"/>
              <a:buFont typeface="Arial"/>
              <a:buChar char="•"/>
              <a:defRPr sz="1200">
                <a:latin typeface="Arial"/>
                <a:ea typeface="Arial"/>
                <a:cs typeface="Arial"/>
                <a:sym typeface="Arial"/>
              </a:defRPr>
            </a:pPr>
            <a:r>
              <a:rPr dirty="0"/>
              <a:t>n = Sample size</a:t>
            </a:r>
          </a:p>
          <a:p>
            <a:pPr marL="571493" lvl="2" indent="-333375" defTabSz="890858">
              <a:lnSpc>
                <a:spcPct val="90000"/>
              </a:lnSpc>
              <a:buSzPct val="100000"/>
              <a:buFont typeface="Arial"/>
              <a:buChar char="•"/>
              <a:defRPr sz="1200">
                <a:latin typeface="Arial"/>
                <a:ea typeface="Arial"/>
                <a:cs typeface="Arial"/>
                <a:sym typeface="Arial"/>
              </a:defRPr>
            </a:pPr>
            <a:r>
              <a:rPr dirty="0"/>
              <a:t>k = number of independent variables in the model</a:t>
            </a:r>
          </a:p>
          <a:p>
            <a:pPr marL="571493" lvl="2" indent="-333375" defTabSz="890858">
              <a:lnSpc>
                <a:spcPct val="90000"/>
              </a:lnSpc>
              <a:buSzPct val="100000"/>
              <a:buFont typeface="Arial"/>
              <a:buChar char="•"/>
              <a:defRPr sz="1200">
                <a:latin typeface="Arial"/>
                <a:ea typeface="Arial"/>
                <a:cs typeface="Arial"/>
                <a:sym typeface="Arial"/>
              </a:defRPr>
            </a:pPr>
            <a:r>
              <a:rPr dirty="0"/>
              <a:t>Note: When k=1</a:t>
            </a:r>
          </a:p>
          <a:p>
            <a:pPr lvl="1" indent="230369" defTabSz="890858">
              <a:lnSpc>
                <a:spcPct val="110000"/>
              </a:lnSpc>
              <a:spcBef>
                <a:spcPts val="200"/>
              </a:spcBef>
              <a:defRPr sz="1200">
                <a:latin typeface="Arial"/>
                <a:ea typeface="Arial"/>
                <a:cs typeface="Arial"/>
                <a:sym typeface="Arial"/>
              </a:defRPr>
            </a:pPr>
            <a:r>
              <a:rPr dirty="0"/>
              <a:t>	</a:t>
            </a:r>
          </a:p>
          <a:p>
            <a:pPr lvl="1" indent="230369" defTabSz="890858">
              <a:lnSpc>
                <a:spcPct val="110000"/>
              </a:lnSpc>
              <a:spcBef>
                <a:spcPts val="200"/>
              </a:spcBef>
              <a:defRPr sz="1200">
                <a:latin typeface="Arial"/>
                <a:ea typeface="Arial"/>
                <a:cs typeface="Arial"/>
                <a:sym typeface="Arial"/>
              </a:defRPr>
            </a:pPr>
            <a:r>
              <a:rPr dirty="0"/>
              <a:t>                        = Sample standard error of the estimate</a:t>
            </a:r>
          </a:p>
        </p:txBody>
      </p:sp>
      <p:pic>
        <p:nvPicPr>
          <p:cNvPr id="1317" name="image40.pdf"/>
          <p:cNvPicPr>
            <a:picLocks noChangeAspect="1"/>
          </p:cNvPicPr>
          <p:nvPr/>
        </p:nvPicPr>
        <p:blipFill>
          <a:blip r:embed="rId3">
            <a:extLst/>
          </a:blip>
          <a:stretch>
            <a:fillRect/>
          </a:stretch>
        </p:blipFill>
        <p:spPr>
          <a:xfrm>
            <a:off x="282412" y="3413874"/>
            <a:ext cx="1404939" cy="733426"/>
          </a:xfrm>
          <a:prstGeom prst="rect">
            <a:avLst/>
          </a:prstGeom>
          <a:ln w="12700">
            <a:miter lim="400000"/>
          </a:ln>
        </p:spPr>
      </p:pic>
      <p:sp>
        <p:nvSpPr>
          <p:cNvPr id="1318" name="Shape 1318"/>
          <p:cNvSpPr/>
          <p:nvPr/>
        </p:nvSpPr>
        <p:spPr>
          <a:xfrm>
            <a:off x="391587" y="4175890"/>
            <a:ext cx="5053484" cy="79765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200">
                <a:latin typeface="Arial"/>
                <a:ea typeface="Arial"/>
                <a:cs typeface="Arial"/>
                <a:sym typeface="Arial"/>
              </a:defRPr>
            </a:pPr>
            <a:r>
              <a:t>Note : In statistics, the </a:t>
            </a:r>
            <a:r>
              <a:rPr b="1"/>
              <a:t>residual sum of squares</a:t>
            </a:r>
            <a:r>
              <a:t> (RSS), also known as the </a:t>
            </a:r>
            <a:r>
              <a:rPr b="1"/>
              <a:t>sum</a:t>
            </a:r>
            <a:r>
              <a:t> of squared residuals (SSR) or the </a:t>
            </a:r>
            <a:r>
              <a:rPr b="1"/>
              <a:t>sum</a:t>
            </a:r>
            <a:r>
              <a:t> of squared errors of prediction (SSE), is the </a:t>
            </a:r>
            <a:r>
              <a:rPr b="1"/>
              <a:t>sum</a:t>
            </a:r>
            <a:r>
              <a:t> of the </a:t>
            </a:r>
            <a:r>
              <a:rPr b="1"/>
              <a:t>squares</a:t>
            </a:r>
            <a:r>
              <a:t> of residuals (deviations of predicted from actual empirical values of data).</a:t>
            </a:r>
          </a:p>
        </p:txBody>
      </p:sp>
      <p:sp>
        <p:nvSpPr>
          <p:cNvPr id="1319" name="Shape 1319"/>
          <p:cNvSpPr/>
          <p:nvPr/>
        </p:nvSpPr>
        <p:spPr>
          <a:xfrm>
            <a:off x="5486399" y="1220815"/>
            <a:ext cx="3173508" cy="5063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000">
                <a:latin typeface="Arial"/>
                <a:ea typeface="Arial"/>
                <a:cs typeface="Arial"/>
                <a:sym typeface="Arial"/>
              </a:defRPr>
            </a:pPr>
            <a:r>
              <a:t>The </a:t>
            </a:r>
            <a:r>
              <a:rPr b="1"/>
              <a:t>standard error</a:t>
            </a:r>
            <a:r>
              <a:t> of the </a:t>
            </a:r>
            <a:r>
              <a:rPr b="1"/>
              <a:t>estimate</a:t>
            </a:r>
            <a:r>
              <a:t> is a measure of the accuracy of predictions made with a regression line.</a:t>
            </a:r>
          </a:p>
        </p:txBody>
      </p:sp>
      <p:sp>
        <p:nvSpPr>
          <p:cNvPr id="1320" name="Shape 1320"/>
          <p:cNvSpPr/>
          <p:nvPr/>
        </p:nvSpPr>
        <p:spPr>
          <a:xfrm>
            <a:off x="5472036" y="1728683"/>
            <a:ext cx="3549053" cy="9254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000" b="1">
                <a:latin typeface="Arial"/>
                <a:ea typeface="Arial"/>
                <a:cs typeface="Arial"/>
                <a:sym typeface="Arial"/>
              </a:defRPr>
            </a:pPr>
            <a:r>
              <a:t>How it is interpreted ?</a:t>
            </a:r>
          </a:p>
          <a:p>
            <a:pPr>
              <a:defRPr sz="1000">
                <a:latin typeface="Arial"/>
                <a:ea typeface="Arial"/>
                <a:cs typeface="Arial"/>
                <a:sym typeface="Arial"/>
              </a:defRPr>
            </a:pPr>
            <a:r>
              <a:t>S represents the average distance that the observed values fall from the regression line. Conveniently, it tells you how wrong the regression model is on average using the units of the response variable. Smaller values are better because it indicates that the observations are closer to the fitted line.</a:t>
            </a:r>
          </a:p>
        </p:txBody>
      </p:sp>
      <p:sp>
        <p:nvSpPr>
          <p:cNvPr id="1321" name="Shape 1321"/>
          <p:cNvSpPr/>
          <p:nvPr/>
        </p:nvSpPr>
        <p:spPr>
          <a:xfrm>
            <a:off x="5512592" y="4579511"/>
            <a:ext cx="3549053" cy="92548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000">
                <a:latin typeface="Arial"/>
                <a:ea typeface="Arial"/>
                <a:cs typeface="Arial"/>
                <a:sym typeface="Arial"/>
              </a:defRPr>
            </a:pPr>
            <a:r>
              <a:t>The fitted line plot shown where BMI is used to predict body fat percentage. S is 3.53399, which tells us that the average distance of the data points from the fitted line is about 3.5% body fat.</a:t>
            </a:r>
          </a:p>
          <a:p>
            <a:pPr algn="just">
              <a:defRPr sz="1000">
                <a:latin typeface="Arial"/>
                <a:ea typeface="Arial"/>
                <a:cs typeface="Arial"/>
                <a:sym typeface="Arial"/>
              </a:defRPr>
            </a:pPr>
            <a:r>
              <a:t>Unlike R-squared, one can use the standard error of the regression to assess the precision of the predictions</a:t>
            </a:r>
          </a:p>
        </p:txBody>
      </p:sp>
      <p:pic>
        <p:nvPicPr>
          <p:cNvPr id="1322" name="image41.png"/>
          <p:cNvPicPr>
            <a:picLocks noChangeAspect="1"/>
          </p:cNvPicPr>
          <p:nvPr/>
        </p:nvPicPr>
        <p:blipFill>
          <a:blip r:embed="rId4">
            <a:extLst/>
          </a:blip>
          <a:stretch>
            <a:fillRect/>
          </a:stretch>
        </p:blipFill>
        <p:spPr>
          <a:xfrm>
            <a:off x="5512592" y="2728777"/>
            <a:ext cx="3467941" cy="1859340"/>
          </a:xfrm>
          <a:prstGeom prst="rect">
            <a:avLst/>
          </a:prstGeom>
          <a:ln w="12700">
            <a:miter lim="400000"/>
          </a:ln>
        </p:spPr>
      </p:pic>
      <p:sp>
        <p:nvSpPr>
          <p:cNvPr id="1323" name="Shape 1323"/>
          <p:cNvSpPr/>
          <p:nvPr/>
        </p:nvSpPr>
        <p:spPr>
          <a:xfrm>
            <a:off x="344519" y="5297568"/>
            <a:ext cx="5033769" cy="43101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a:latin typeface="Arial"/>
                <a:ea typeface="Arial"/>
                <a:cs typeface="Arial"/>
                <a:sym typeface="Arial"/>
              </a:defRPr>
            </a:lvl1pPr>
          </a:lstStyle>
          <a:p>
            <a:r>
              <a:t>Ref:http://blog.minitab.com/blog/adventures-in-statistics/regression-analysis-how-to-interpret-s-the-standard-error-of-the-regression</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Interpretation</a:t>
            </a:r>
            <a:endParaRPr lang="en-US" dirty="0"/>
          </a:p>
        </p:txBody>
      </p:sp>
      <p:pic>
        <p:nvPicPr>
          <p:cNvPr id="4098" name="Picture 2" descr="Image result for Residual Sum of Squa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2079320"/>
            <a:ext cx="5214544" cy="30080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38234" y="5175076"/>
            <a:ext cx="48965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t>https://www.youtube.com/watch?v=BwYj69LAQOI</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3"/>
          <a:stretch>
            <a:fillRect/>
          </a:stretch>
        </p:blipFill>
        <p:spPr>
          <a:xfrm>
            <a:off x="5490769" y="1428451"/>
            <a:ext cx="3228975" cy="1819275"/>
          </a:xfrm>
          <a:prstGeom prst="rect">
            <a:avLst/>
          </a:prstGeom>
        </p:spPr>
      </p:pic>
      <p:pic>
        <p:nvPicPr>
          <p:cNvPr id="7" name="Picture 6"/>
          <p:cNvPicPr>
            <a:picLocks noChangeAspect="1"/>
          </p:cNvPicPr>
          <p:nvPr/>
        </p:nvPicPr>
        <p:blipFill>
          <a:blip r:embed="rId4"/>
          <a:stretch>
            <a:fillRect/>
          </a:stretch>
        </p:blipFill>
        <p:spPr>
          <a:xfrm>
            <a:off x="5611660" y="3456918"/>
            <a:ext cx="3427368" cy="1718158"/>
          </a:xfrm>
          <a:prstGeom prst="rect">
            <a:avLst/>
          </a:prstGeom>
        </p:spPr>
      </p:pic>
    </p:spTree>
    <p:extLst>
      <p:ext uri="{BB962C8B-B14F-4D97-AF65-F5344CB8AC3E}">
        <p14:creationId xmlns:p14="http://schemas.microsoft.com/office/powerpoint/2010/main" val="348313243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5" name="Shape 1325"/>
          <p:cNvSpPr>
            <a:spLocks noGrp="1"/>
          </p:cNvSpPr>
          <p:nvPr>
            <p:ph type="title"/>
          </p:nvPr>
        </p:nvSpPr>
        <p:spPr>
          <a:xfrm>
            <a:off x="466725" y="-98823"/>
            <a:ext cx="6784976" cy="1340770"/>
          </a:xfrm>
          <a:prstGeom prst="rect">
            <a:avLst/>
          </a:prstGeom>
        </p:spPr>
        <p:txBody>
          <a:bodyPr/>
          <a:lstStyle>
            <a:lvl1pPr>
              <a:defRPr>
                <a:latin typeface="Arial"/>
                <a:ea typeface="Arial"/>
                <a:cs typeface="Arial"/>
                <a:sym typeface="Arial"/>
              </a:defRPr>
            </a:lvl1pPr>
          </a:lstStyle>
          <a:p>
            <a:r>
              <a:rPr dirty="0"/>
              <a:t>F Test - ANOVA (Revisit)</a:t>
            </a:r>
          </a:p>
        </p:txBody>
      </p:sp>
      <p:sp>
        <p:nvSpPr>
          <p:cNvPr id="1326" name="Shape 1326"/>
          <p:cNvSpPr/>
          <p:nvPr/>
        </p:nvSpPr>
        <p:spPr>
          <a:xfrm>
            <a:off x="382783" y="3582103"/>
            <a:ext cx="8652669" cy="16866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7338" lvl="1" indent="-287338">
              <a:buSzPct val="100000"/>
              <a:buFont typeface="Arial"/>
              <a:buChar char="•"/>
              <a:defRPr sz="1200">
                <a:latin typeface="Arial"/>
                <a:ea typeface="Arial"/>
                <a:cs typeface="Arial"/>
                <a:sym typeface="Arial"/>
              </a:defRPr>
            </a:pPr>
            <a:r>
              <a:t>An F-test explains how well the dependent variable is explained by the independent variables collectively.</a:t>
            </a:r>
          </a:p>
          <a:p>
            <a:pPr marL="341312" lvl="1" indent="-341312">
              <a:buSzPct val="100000"/>
              <a:buFont typeface="Arial"/>
              <a:buChar char="•"/>
              <a:defRPr sz="1200">
                <a:latin typeface="Arial"/>
                <a:ea typeface="Arial"/>
                <a:cs typeface="Arial"/>
                <a:sym typeface="Arial"/>
              </a:defRPr>
            </a:pPr>
            <a:r>
              <a:t>In case of multiple independent variable, F-test tells us whether a single variable explains a significant part of the variation in dependent variable or all the independent variables explain the variability collectively.</a:t>
            </a:r>
          </a:p>
          <a:p>
            <a:pPr marL="341312" lvl="1" indent="-341312">
              <a:buSzPct val="100000"/>
              <a:buFont typeface="Arial"/>
              <a:buChar char="•"/>
              <a:defRPr sz="1200">
                <a:latin typeface="Arial"/>
                <a:ea typeface="Arial"/>
                <a:cs typeface="Arial"/>
                <a:sym typeface="Arial"/>
              </a:defRPr>
            </a:pPr>
            <a:r>
              <a:t>F-statistic is given as:</a:t>
            </a:r>
          </a:p>
          <a:p>
            <a:pPr indent="228600">
              <a:defRPr sz="1200">
                <a:latin typeface="Arial"/>
                <a:ea typeface="Arial"/>
                <a:cs typeface="Arial"/>
                <a:sym typeface="Arial"/>
              </a:defRPr>
            </a:pPr>
            <a:r>
              <a:t>Where:</a:t>
            </a:r>
          </a:p>
          <a:p>
            <a:pPr indent="228600">
              <a:defRPr sz="1200">
                <a:latin typeface="Arial"/>
                <a:ea typeface="Arial"/>
                <a:cs typeface="Arial"/>
                <a:sym typeface="Arial"/>
              </a:defRPr>
            </a:pPr>
            <a:r>
              <a:t>MSR: Mean Regression sum of squares</a:t>
            </a:r>
          </a:p>
          <a:p>
            <a:pPr indent="228600">
              <a:defRPr sz="1200">
                <a:latin typeface="Arial"/>
                <a:ea typeface="Arial"/>
                <a:cs typeface="Arial"/>
                <a:sym typeface="Arial"/>
              </a:defRPr>
            </a:pPr>
            <a:r>
              <a:t>MSE: Mean Squared Error</a:t>
            </a:r>
          </a:p>
          <a:p>
            <a:pPr indent="228600">
              <a:defRPr sz="1200">
                <a:latin typeface="Arial"/>
                <a:ea typeface="Arial"/>
                <a:cs typeface="Arial"/>
                <a:sym typeface="Arial"/>
              </a:defRPr>
            </a:pPr>
            <a:r>
              <a:t>n: Number of observations</a:t>
            </a:r>
          </a:p>
          <a:p>
            <a:pPr indent="228600">
              <a:defRPr sz="1200">
                <a:latin typeface="Arial"/>
                <a:ea typeface="Arial"/>
                <a:cs typeface="Arial"/>
                <a:sym typeface="Arial"/>
              </a:defRPr>
            </a:pPr>
            <a:r>
              <a:t>k: Number of independent variables</a:t>
            </a:r>
          </a:p>
        </p:txBody>
      </p:sp>
      <p:pic>
        <p:nvPicPr>
          <p:cNvPr id="1327" name="image42.pdf"/>
          <p:cNvPicPr>
            <a:picLocks noChangeAspect="1"/>
          </p:cNvPicPr>
          <p:nvPr/>
        </p:nvPicPr>
        <p:blipFill>
          <a:blip r:embed="rId2">
            <a:extLst/>
          </a:blip>
          <a:stretch>
            <a:fillRect/>
          </a:stretch>
        </p:blipFill>
        <p:spPr>
          <a:xfrm>
            <a:off x="3506166" y="4517419"/>
            <a:ext cx="2732134" cy="934266"/>
          </a:xfrm>
          <a:prstGeom prst="rect">
            <a:avLst/>
          </a:prstGeom>
          <a:ln w="12700">
            <a:miter lim="400000"/>
          </a:ln>
        </p:spPr>
      </p:pic>
      <p:sp>
        <p:nvSpPr>
          <p:cNvPr id="1328" name="Shape 1328"/>
          <p:cNvSpPr/>
          <p:nvPr/>
        </p:nvSpPr>
        <p:spPr>
          <a:xfrm>
            <a:off x="-31377" y="1371599"/>
            <a:ext cx="3046697" cy="26425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742950" lvl="1" indent="-285750">
              <a:buSzPct val="100000"/>
              <a:buFont typeface="Arial"/>
              <a:buChar char="•"/>
              <a:defRPr sz="1200">
                <a:latin typeface="Arial"/>
                <a:ea typeface="Arial"/>
                <a:cs typeface="Arial"/>
                <a:sym typeface="Arial"/>
              </a:defRPr>
            </a:pPr>
            <a:r>
              <a:t>A typical ANOVA table looks like:</a:t>
            </a:r>
          </a:p>
        </p:txBody>
      </p:sp>
      <p:pic>
        <p:nvPicPr>
          <p:cNvPr id="1329" name="image43.png"/>
          <p:cNvPicPr>
            <a:picLocks noChangeAspect="1"/>
          </p:cNvPicPr>
          <p:nvPr/>
        </p:nvPicPr>
        <p:blipFill>
          <a:blip r:embed="rId3">
            <a:extLst/>
          </a:blip>
          <a:stretch>
            <a:fillRect/>
          </a:stretch>
        </p:blipFill>
        <p:spPr>
          <a:xfrm>
            <a:off x="536303" y="1877460"/>
            <a:ext cx="8321948" cy="1575590"/>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interpretation</a:t>
            </a:r>
          </a:p>
        </p:txBody>
      </p:sp>
      <p:pic>
        <p:nvPicPr>
          <p:cNvPr id="5122" name="Picture 2" descr="Image result for Anova F test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971" y="263907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76434" y="2530258"/>
            <a:ext cx="3505200" cy="1371600"/>
          </a:xfrm>
          <a:prstGeom prst="rect">
            <a:avLst/>
          </a:prstGeom>
        </p:spPr>
      </p:pic>
      <p:sp>
        <p:nvSpPr>
          <p:cNvPr id="4" name="TextBox 3"/>
          <p:cNvSpPr txBox="1"/>
          <p:nvPr/>
        </p:nvSpPr>
        <p:spPr>
          <a:xfrm>
            <a:off x="276225" y="5281135"/>
            <a:ext cx="5100112"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800" dirty="0"/>
              <a:t>http://blog.minitab.com/blog/adventures-in-statistics-2/what-is-the-f-test-of-overall-significance-in-regression-analysis</a:t>
            </a:r>
            <a:endParaRPr kumimoji="0" lang="en-US" sz="800" b="0" i="0" u="none" strike="noStrike" cap="none" spc="0" normalizeH="0" baseline="0" dirty="0">
              <a:ln>
                <a:noFill/>
              </a:ln>
              <a:solidFill>
                <a:srgbClr val="000000"/>
              </a:solidFill>
              <a:effectLst/>
              <a:uFillTx/>
              <a:sym typeface="Calibri"/>
            </a:endParaRPr>
          </a:p>
        </p:txBody>
      </p:sp>
      <p:sp>
        <p:nvSpPr>
          <p:cNvPr id="5" name="TextBox 4"/>
          <p:cNvSpPr txBox="1"/>
          <p:nvPr/>
        </p:nvSpPr>
        <p:spPr>
          <a:xfrm>
            <a:off x="276225" y="3901858"/>
            <a:ext cx="4796815"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sz="1050" dirty="0"/>
              <a:t>If the P value for the F-test of overall significance test is less than your significance level, you can reject the null-hypothesis and conclude that your model provides a better fit than the intercept-only model.</a:t>
            </a:r>
            <a:endParaRPr kumimoji="0" lang="en-US" sz="1050" b="0" i="0" u="none" strike="noStrike" cap="none" spc="0" normalizeH="0" baseline="0" dirty="0">
              <a:ln>
                <a:noFill/>
              </a:ln>
              <a:solidFill>
                <a:srgbClr val="000000"/>
              </a:solidFill>
              <a:effectLst/>
              <a:uFillTx/>
              <a:sym typeface="Calibri"/>
            </a:endParaRPr>
          </a:p>
        </p:txBody>
      </p:sp>
      <p:sp>
        <p:nvSpPr>
          <p:cNvPr id="6" name="TextBox 5"/>
          <p:cNvSpPr txBox="1"/>
          <p:nvPr/>
        </p:nvSpPr>
        <p:spPr>
          <a:xfrm>
            <a:off x="376434" y="1728060"/>
            <a:ext cx="84904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IN" dirty="0"/>
              <a:t>A regression model that contains no predictors is also known as an intercept-only model. </a:t>
            </a:r>
          </a:p>
          <a:p>
            <a:r>
              <a:rPr lang="en-IN" b="1" dirty="0"/>
              <a:t>Null hypothesis</a:t>
            </a:r>
            <a:r>
              <a:rPr lang="en-IN" dirty="0"/>
              <a:t>: The fit of the intercept-only model and your model are equal.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9528121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 representation</a:t>
            </a:r>
            <a:endParaRPr lang="en-US" dirty="0"/>
          </a:p>
        </p:txBody>
      </p:sp>
      <p:pic>
        <p:nvPicPr>
          <p:cNvPr id="6146" name="Picture 2" descr="Image result for linear regression 1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6" y="1878905"/>
            <a:ext cx="2713686" cy="17912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linear regression 2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553" y="1373165"/>
            <a:ext cx="2802699" cy="28026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89764" y="4434214"/>
            <a:ext cx="3520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2D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p:cNvSpPr txBox="1"/>
          <p:nvPr/>
        </p:nvSpPr>
        <p:spPr>
          <a:xfrm>
            <a:off x="4619893" y="4434214"/>
            <a:ext cx="3520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3</a:t>
            </a:r>
            <a:r>
              <a:rPr kumimoji="0" lang="en-IN" sz="1800" b="0" i="0" u="none" strike="noStrike" cap="none" spc="0" normalizeH="0" baseline="0" dirty="0">
                <a:ln>
                  <a:noFill/>
                </a:ln>
                <a:solidFill>
                  <a:srgbClr val="000000"/>
                </a:solidFill>
                <a:effectLst/>
                <a:uFillTx/>
                <a:latin typeface="+mn-lt"/>
                <a:ea typeface="+mn-ea"/>
                <a:cs typeface="+mn-cs"/>
                <a:sym typeface="Calibri"/>
              </a:rPr>
              <a:t>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150" name="Picture 6" descr="Image result for linear regression 3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252" y="1755021"/>
            <a:ext cx="2946748" cy="22100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670626" y="4434214"/>
            <a:ext cx="3520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3</a:t>
            </a:r>
            <a:r>
              <a:rPr kumimoji="0" lang="en-IN" sz="1800" b="0" i="0" u="none" strike="noStrike" cap="none" spc="0" normalizeH="0" baseline="0" dirty="0">
                <a:ln>
                  <a:noFill/>
                </a:ln>
                <a:solidFill>
                  <a:srgbClr val="000000"/>
                </a:solidFill>
                <a:effectLst/>
                <a:uFillTx/>
                <a:latin typeface="+mn-lt"/>
                <a:ea typeface="+mn-ea"/>
                <a:cs typeface="+mn-cs"/>
                <a:sym typeface="Calibri"/>
              </a:rPr>
              <a:t>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953854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a:t>
            </a:r>
            <a:endParaRPr lang="en-US" dirty="0"/>
          </a:p>
        </p:txBody>
      </p:sp>
      <p:cxnSp>
        <p:nvCxnSpPr>
          <p:cNvPr id="4" name="Straight Connector 3"/>
          <p:cNvCxnSpPr/>
          <p:nvPr/>
        </p:nvCxnSpPr>
        <p:spPr>
          <a:xfrm>
            <a:off x="1149927" y="1745673"/>
            <a:ext cx="0" cy="311727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a:off x="1149927" y="4862945"/>
            <a:ext cx="5735782"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 name="TextBox 6"/>
          <p:cNvSpPr txBox="1"/>
          <p:nvPr/>
        </p:nvSpPr>
        <p:spPr>
          <a:xfrm>
            <a:off x="1969787" y="5152187"/>
            <a:ext cx="3168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Likelihood of cracking the screen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9" name="Straight Arrow Connector 8"/>
          <p:cNvCxnSpPr/>
          <p:nvPr/>
        </p:nvCxnSpPr>
        <p:spPr>
          <a:xfrm>
            <a:off x="5365901" y="5336852"/>
            <a:ext cx="1147441" cy="4262"/>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2" name="TextBox 11"/>
          <p:cNvSpPr txBox="1"/>
          <p:nvPr/>
        </p:nvSpPr>
        <p:spPr>
          <a:xfrm rot="16200000">
            <a:off x="-298493" y="3109910"/>
            <a:ext cx="212013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Cost of Mobile phone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3" name="Straight Arrow Connector 12"/>
          <p:cNvCxnSpPr/>
          <p:nvPr/>
        </p:nvCxnSpPr>
        <p:spPr>
          <a:xfrm flipV="1">
            <a:off x="306468" y="2827019"/>
            <a:ext cx="1868" cy="935112"/>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6" name="TextBox 15"/>
          <p:cNvSpPr txBox="1"/>
          <p:nvPr/>
        </p:nvSpPr>
        <p:spPr>
          <a:xfrm>
            <a:off x="74040" y="1509719"/>
            <a:ext cx="12048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n-lt"/>
                <a:ea typeface="+mn-ea"/>
                <a:cs typeface="+mn-cs"/>
                <a:sym typeface="Calibri"/>
              </a:rPr>
              <a:t>Sold my Kidney</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cxnSp>
        <p:nvCxnSpPr>
          <p:cNvPr id="19" name="Straight Connector 18"/>
          <p:cNvCxnSpPr/>
          <p:nvPr/>
        </p:nvCxnSpPr>
        <p:spPr>
          <a:xfrm flipV="1">
            <a:off x="1214807" y="1745676"/>
            <a:ext cx="5298535" cy="30633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136078" y="4547412"/>
            <a:ext cx="9836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sz="1400" dirty="0"/>
              <a:t>Bought Free</a:t>
            </a:r>
          </a:p>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dirty="0">
                <a:ln>
                  <a:noFill/>
                </a:ln>
                <a:solidFill>
                  <a:srgbClr val="000000"/>
                </a:solidFill>
                <a:effectLst/>
                <a:uFillTx/>
                <a:latin typeface="+mn-lt"/>
                <a:ea typeface="+mn-ea"/>
                <a:cs typeface="+mn-cs"/>
                <a:sym typeface="Calibri"/>
              </a:rPr>
              <a:t>Jio phone</a:t>
            </a:r>
          </a:p>
        </p:txBody>
      </p:sp>
      <p:sp>
        <p:nvSpPr>
          <p:cNvPr id="21" name="TextBox 20"/>
          <p:cNvSpPr txBox="1"/>
          <p:nvPr/>
        </p:nvSpPr>
        <p:spPr>
          <a:xfrm>
            <a:off x="1149927" y="4945012"/>
            <a:ext cx="3904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n-lt"/>
                <a:ea typeface="+mn-ea"/>
                <a:cs typeface="+mn-cs"/>
                <a:sym typeface="Calibri"/>
              </a:rPr>
              <a:t>Low</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p:cNvSpPr txBox="1"/>
          <p:nvPr/>
        </p:nvSpPr>
        <p:spPr>
          <a:xfrm>
            <a:off x="6495220" y="4945011"/>
            <a:ext cx="4257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n-lt"/>
                <a:ea typeface="+mn-ea"/>
                <a:cs typeface="+mn-cs"/>
                <a:sym typeface="Calibri"/>
              </a:rPr>
              <a:t>High</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7472486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7" name="Shape 1347"/>
          <p:cNvSpPr>
            <a:spLocks noGrp="1"/>
          </p:cNvSpPr>
          <p:nvPr>
            <p:ph type="title"/>
          </p:nvPr>
        </p:nvSpPr>
        <p:spPr>
          <a:xfrm>
            <a:off x="276225" y="-114301"/>
            <a:ext cx="6784976" cy="1340770"/>
          </a:xfrm>
          <a:prstGeom prst="rect">
            <a:avLst/>
          </a:prstGeom>
        </p:spPr>
        <p:txBody>
          <a:bodyPr/>
          <a:lstStyle>
            <a:lvl1pPr>
              <a:defRPr>
                <a:latin typeface="Arial"/>
                <a:ea typeface="Arial"/>
                <a:cs typeface="Arial"/>
                <a:sym typeface="Arial"/>
              </a:defRPr>
            </a:lvl1pPr>
          </a:lstStyle>
          <a:p>
            <a:r>
              <a:t>USE CASE</a:t>
            </a:r>
          </a:p>
        </p:txBody>
      </p:sp>
      <p:graphicFrame>
        <p:nvGraphicFramePr>
          <p:cNvPr id="1348" name="Table 1348"/>
          <p:cNvGraphicFramePr/>
          <p:nvPr/>
        </p:nvGraphicFramePr>
        <p:xfrm>
          <a:off x="412750" y="1705768"/>
          <a:ext cx="8059736" cy="1680370"/>
        </p:xfrm>
        <a:graphic>
          <a:graphicData uri="http://schemas.openxmlformats.org/drawingml/2006/table">
            <a:tbl>
              <a:tblPr>
                <a:tableStyleId>{4C3C2611-4C71-4FC5-86AE-919BDF0F9419}</a:tableStyleId>
              </a:tblPr>
              <a:tblGrid>
                <a:gridCol w="1032181">
                  <a:extLst>
                    <a:ext uri="{9D8B030D-6E8A-4147-A177-3AD203B41FA5}">
                      <a16:colId xmlns:a16="http://schemas.microsoft.com/office/drawing/2014/main" val="20000"/>
                    </a:ext>
                  </a:extLst>
                </a:gridCol>
                <a:gridCol w="2144795">
                  <a:extLst>
                    <a:ext uri="{9D8B030D-6E8A-4147-A177-3AD203B41FA5}">
                      <a16:colId xmlns:a16="http://schemas.microsoft.com/office/drawing/2014/main" val="20001"/>
                    </a:ext>
                  </a:extLst>
                </a:gridCol>
                <a:gridCol w="2845205">
                  <a:extLst>
                    <a:ext uri="{9D8B030D-6E8A-4147-A177-3AD203B41FA5}">
                      <a16:colId xmlns:a16="http://schemas.microsoft.com/office/drawing/2014/main" val="20002"/>
                    </a:ext>
                  </a:extLst>
                </a:gridCol>
                <a:gridCol w="2037555">
                  <a:extLst>
                    <a:ext uri="{9D8B030D-6E8A-4147-A177-3AD203B41FA5}">
                      <a16:colId xmlns:a16="http://schemas.microsoft.com/office/drawing/2014/main" val="20003"/>
                    </a:ext>
                  </a:extLst>
                </a:gridCol>
              </a:tblGrid>
              <a:tr h="349384">
                <a:tc>
                  <a:txBody>
                    <a:bodyPr/>
                    <a:lstStyle/>
                    <a:p>
                      <a:pPr algn="ctr" defTabSz="685800">
                        <a:defRPr sz="1800"/>
                      </a:pPr>
                      <a:r>
                        <a:rPr sz="1200" b="1">
                          <a:latin typeface="Arial"/>
                          <a:ea typeface="Arial"/>
                          <a:cs typeface="Arial"/>
                          <a:sym typeface="Arial"/>
                        </a:rPr>
                        <a:t>Sl.No#</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solidFill>
                      <a:srgbClr val="F2F2F2"/>
                    </a:solidFill>
                  </a:tcPr>
                </a:tc>
                <a:tc>
                  <a:txBody>
                    <a:bodyPr/>
                    <a:lstStyle/>
                    <a:p>
                      <a:pPr algn="ctr" defTabSz="685800">
                        <a:defRPr sz="1800"/>
                      </a:pPr>
                      <a:r>
                        <a:rPr sz="1200" b="1">
                          <a:latin typeface="Arial"/>
                          <a:ea typeface="Arial"/>
                          <a:cs typeface="Arial"/>
                          <a:sym typeface="Arial"/>
                        </a:rPr>
                        <a:t>Topics</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solidFill>
                      <a:srgbClr val="F2F2F2"/>
                    </a:solidFill>
                  </a:tcPr>
                </a:tc>
                <a:tc>
                  <a:txBody>
                    <a:bodyPr/>
                    <a:lstStyle/>
                    <a:p>
                      <a:pPr algn="ctr" defTabSz="685800">
                        <a:defRPr sz="1800"/>
                      </a:pPr>
                      <a:r>
                        <a:rPr sz="1200" b="1">
                          <a:latin typeface="Arial"/>
                          <a:ea typeface="Arial"/>
                          <a:cs typeface="Arial"/>
                          <a:sym typeface="Arial"/>
                        </a:rPr>
                        <a:t>Reference</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solidFill>
                      <a:srgbClr val="F2F2F2"/>
                    </a:solidFill>
                  </a:tcPr>
                </a:tc>
                <a:tc>
                  <a:txBody>
                    <a:bodyPr/>
                    <a:lstStyle/>
                    <a:p>
                      <a:pPr algn="ctr" defTabSz="685800">
                        <a:defRPr sz="1800"/>
                      </a:pPr>
                      <a:r>
                        <a:rPr sz="1200" b="1">
                          <a:latin typeface="Arial"/>
                          <a:ea typeface="Arial"/>
                          <a:cs typeface="Arial"/>
                          <a:sym typeface="Arial"/>
                        </a:rPr>
                        <a:t>Note</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solidFill>
                      <a:srgbClr val="F2F2F2"/>
                    </a:solidFill>
                  </a:tcPr>
                </a:tc>
                <a:extLst>
                  <a:ext uri="{0D108BD9-81ED-4DB2-BD59-A6C34878D82A}">
                    <a16:rowId xmlns:a16="http://schemas.microsoft.com/office/drawing/2014/main" val="10000"/>
                  </a:ext>
                </a:extLst>
              </a:tr>
              <a:tr h="665493">
                <a:tc>
                  <a:txBody>
                    <a:bodyPr/>
                    <a:lstStyle/>
                    <a:p>
                      <a:pPr defTabSz="685800">
                        <a:defRPr sz="1800"/>
                      </a:pPr>
                      <a:r>
                        <a:rPr sz="1100">
                          <a:latin typeface="Arial"/>
                          <a:ea typeface="Arial"/>
                          <a:cs typeface="Arial"/>
                          <a:sym typeface="Arial"/>
                        </a:rPr>
                        <a:t>1</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tc>
                  <a:txBody>
                    <a:bodyPr/>
                    <a:lstStyle/>
                    <a:p>
                      <a:pPr algn="l" defTabSz="685800">
                        <a:defRPr sz="1800"/>
                      </a:pPr>
                      <a:r>
                        <a:rPr sz="1100">
                          <a:latin typeface="Arial"/>
                          <a:ea typeface="Arial"/>
                          <a:cs typeface="Arial"/>
                          <a:sym typeface="Arial"/>
                        </a:rPr>
                        <a:t>Linear Regressiion -1</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tc>
                  <a:txBody>
                    <a:bodyPr/>
                    <a:lstStyle/>
                    <a:p>
                      <a:pPr algn="l" defTabSz="685800">
                        <a:defRPr sz="1100" u="sng">
                          <a:solidFill>
                            <a:srgbClr val="0563C1"/>
                          </a:solidFill>
                        </a:defRPr>
                      </a:pPr>
                      <a:r>
                        <a:rPr>
                          <a:uFill>
                            <a:solidFill>
                              <a:srgbClr val="0563C1"/>
                            </a:solidFill>
                          </a:uFill>
                          <a:hlinkClick r:id="rId2"/>
                        </a:rPr>
                        <a:t>https://techtime.accenture.com/document/predicting-used-car-prices-part-i</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tc>
                  <a:txBody>
                    <a:bodyPr/>
                    <a:lstStyle/>
                    <a:p>
                      <a:pPr algn="l" defTabSz="685800">
                        <a:defRPr sz="1800"/>
                      </a:pPr>
                      <a:r>
                        <a:rPr sz="1100">
                          <a:latin typeface="Arial"/>
                          <a:ea typeface="Arial"/>
                          <a:cs typeface="Arial"/>
                          <a:sym typeface="Arial"/>
                        </a:rPr>
                        <a:t>Lessons on Data Extraplotation</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10001"/>
                  </a:ext>
                </a:extLst>
              </a:tr>
              <a:tr h="665493">
                <a:tc>
                  <a:txBody>
                    <a:bodyPr/>
                    <a:lstStyle/>
                    <a:p>
                      <a:pPr defTabSz="685800">
                        <a:defRPr sz="1800"/>
                      </a:pPr>
                      <a:r>
                        <a:rPr sz="1100">
                          <a:latin typeface="Arial"/>
                          <a:ea typeface="Arial"/>
                          <a:cs typeface="Arial"/>
                          <a:sym typeface="Arial"/>
                        </a:rPr>
                        <a:t>2</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tc>
                  <a:txBody>
                    <a:bodyPr/>
                    <a:lstStyle/>
                    <a:p>
                      <a:pPr algn="l" defTabSz="685800">
                        <a:defRPr sz="1800"/>
                      </a:pPr>
                      <a:r>
                        <a:rPr sz="1100">
                          <a:latin typeface="Arial"/>
                          <a:ea typeface="Arial"/>
                          <a:cs typeface="Arial"/>
                          <a:sym typeface="Arial"/>
                        </a:rPr>
                        <a:t>Linear Regressiion -2</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tc>
                  <a:txBody>
                    <a:bodyPr/>
                    <a:lstStyle/>
                    <a:p>
                      <a:pPr algn="l" defTabSz="685800">
                        <a:defRPr sz="1100" u="sng">
                          <a:solidFill>
                            <a:srgbClr val="0563C1"/>
                          </a:solidFill>
                        </a:defRPr>
                      </a:pPr>
                      <a:r>
                        <a:rPr>
                          <a:uFill>
                            <a:solidFill>
                              <a:srgbClr val="0563C1"/>
                            </a:solidFill>
                          </a:uFill>
                          <a:hlinkClick r:id="rId3"/>
                        </a:rPr>
                        <a:t>https://techtime.accenture.com/document/predicting-used-car-prices-part-ii</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tc>
                  <a:txBody>
                    <a:bodyPr/>
                    <a:lstStyle/>
                    <a:p>
                      <a:pPr algn="l" defTabSz="685800">
                        <a:defRPr sz="1800"/>
                      </a:pPr>
                      <a:r>
                        <a:rPr sz="1100">
                          <a:latin typeface="Arial"/>
                          <a:ea typeface="Arial"/>
                          <a:cs typeface="Arial"/>
                          <a:sym typeface="Arial"/>
                        </a:rPr>
                        <a:t>Lessons on Linear Regression</a:t>
                      </a:r>
                    </a:p>
                  </a:txBody>
                  <a:tcPr marL="9525" marR="9525" marT="9525" marB="9525" horzOverflow="overflow">
                    <a:lnL w="6350">
                      <a:solidFill>
                        <a:srgbClr val="000000"/>
                      </a:solidFill>
                    </a:lnL>
                    <a:lnR w="6350">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10002"/>
                  </a:ext>
                </a:extLst>
              </a:tr>
            </a:tbl>
          </a:graphicData>
        </a:graphic>
      </p:graphicFrame>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Shape 1357"/>
          <p:cNvSpPr>
            <a:spLocks noGrp="1"/>
          </p:cNvSpPr>
          <p:nvPr>
            <p:ph type="title"/>
          </p:nvPr>
        </p:nvSpPr>
        <p:spPr>
          <a:xfrm>
            <a:off x="276225" y="-1"/>
            <a:ext cx="6784976" cy="1340770"/>
          </a:xfrm>
          <a:prstGeom prst="rect">
            <a:avLst/>
          </a:prstGeom>
        </p:spPr>
        <p:txBody>
          <a:bodyPr/>
          <a:lstStyle>
            <a:lvl1pPr>
              <a:defRPr sz="7200">
                <a:latin typeface="Arial"/>
                <a:ea typeface="Arial"/>
                <a:cs typeface="Arial"/>
                <a:sym typeface="Arial"/>
              </a:defRPr>
            </a:lvl1pPr>
          </a:lstStyle>
          <a:p>
            <a:r>
              <a:t>Thank You</a:t>
            </a:r>
          </a:p>
        </p:txBody>
      </p:sp>
      <p:pic>
        <p:nvPicPr>
          <p:cNvPr id="2" name="Picture 1"/>
          <p:cNvPicPr>
            <a:picLocks noChangeAspect="1"/>
          </p:cNvPicPr>
          <p:nvPr/>
        </p:nvPicPr>
        <p:blipFill>
          <a:blip r:embed="rId2"/>
          <a:stretch>
            <a:fillRect/>
          </a:stretch>
        </p:blipFill>
        <p:spPr>
          <a:xfrm>
            <a:off x="2667000" y="1524000"/>
            <a:ext cx="3810000" cy="3810000"/>
          </a:xfrm>
          <a:prstGeom prst="rect">
            <a:avLst/>
          </a:prstGeom>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descr="Image result for linear regress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486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 2</a:t>
            </a:r>
            <a:endParaRPr lang="en-US" dirty="0"/>
          </a:p>
        </p:txBody>
      </p:sp>
      <p:cxnSp>
        <p:nvCxnSpPr>
          <p:cNvPr id="4" name="Straight Connector 3"/>
          <p:cNvCxnSpPr/>
          <p:nvPr/>
        </p:nvCxnSpPr>
        <p:spPr>
          <a:xfrm>
            <a:off x="1149927" y="1745673"/>
            <a:ext cx="0" cy="3117272"/>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a:off x="1149927" y="4862945"/>
            <a:ext cx="5735782"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 name="TextBox 6"/>
          <p:cNvSpPr txBox="1"/>
          <p:nvPr/>
        </p:nvSpPr>
        <p:spPr>
          <a:xfrm>
            <a:off x="2645036" y="5152187"/>
            <a:ext cx="13651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000000"/>
                </a:solidFill>
                <a:effectLst/>
                <a:uFillTx/>
                <a:latin typeface="+mn-lt"/>
                <a:ea typeface="+mn-ea"/>
                <a:cs typeface="+mn-cs"/>
                <a:sym typeface="Calibri"/>
              </a:rPr>
              <a:t>Repent graph</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9" name="Straight Arrow Connector 8"/>
          <p:cNvCxnSpPr/>
          <p:nvPr/>
        </p:nvCxnSpPr>
        <p:spPr>
          <a:xfrm>
            <a:off x="5365901" y="5336852"/>
            <a:ext cx="1147441" cy="4262"/>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2" name="TextBox 11"/>
          <p:cNvSpPr txBox="1"/>
          <p:nvPr/>
        </p:nvSpPr>
        <p:spPr>
          <a:xfrm rot="16200000">
            <a:off x="-498227" y="3499946"/>
            <a:ext cx="18828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dirty="0"/>
              <a:t>Daily wake up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3" name="Straight Arrow Connector 12"/>
          <p:cNvCxnSpPr/>
          <p:nvPr/>
        </p:nvCxnSpPr>
        <p:spPr>
          <a:xfrm flipV="1">
            <a:off x="418321" y="1595459"/>
            <a:ext cx="1868" cy="935112"/>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627879" y="4626054"/>
            <a:ext cx="4818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sz="1400" dirty="0"/>
              <a:t>5 AM</a:t>
            </a:r>
            <a:endParaRPr kumimoji="0" lang="en-IN" sz="1400" b="0" i="0" u="none" strike="noStrike" cap="none" spc="0" normalizeH="0" dirty="0">
              <a:ln>
                <a:noFill/>
              </a:ln>
              <a:solidFill>
                <a:srgbClr val="000000"/>
              </a:solidFill>
              <a:effectLst/>
              <a:uFillTx/>
              <a:latin typeface="+mn-lt"/>
              <a:ea typeface="+mn-ea"/>
              <a:cs typeface="+mn-cs"/>
              <a:sym typeface="Calibri"/>
            </a:endParaRPr>
          </a:p>
        </p:txBody>
      </p:sp>
      <p:sp>
        <p:nvSpPr>
          <p:cNvPr id="21" name="TextBox 20"/>
          <p:cNvSpPr txBox="1"/>
          <p:nvPr/>
        </p:nvSpPr>
        <p:spPr>
          <a:xfrm>
            <a:off x="1149927" y="4945012"/>
            <a:ext cx="3904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n-lt"/>
                <a:ea typeface="+mn-ea"/>
                <a:cs typeface="+mn-cs"/>
                <a:sym typeface="Calibri"/>
              </a:rPr>
              <a:t>Low</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p:cNvSpPr txBox="1"/>
          <p:nvPr/>
        </p:nvSpPr>
        <p:spPr>
          <a:xfrm>
            <a:off x="6495220" y="4945011"/>
            <a:ext cx="4257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mn-lt"/>
                <a:ea typeface="+mn-ea"/>
                <a:cs typeface="+mn-cs"/>
                <a:sym typeface="Calibri"/>
              </a:rPr>
              <a:t>High</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p:cNvSpPr txBox="1"/>
          <p:nvPr/>
        </p:nvSpPr>
        <p:spPr>
          <a:xfrm>
            <a:off x="668066" y="1571245"/>
            <a:ext cx="4818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sz="1400" dirty="0"/>
              <a:t>9 AM</a:t>
            </a:r>
            <a:endParaRPr kumimoji="0" lang="en-IN" sz="1400" b="0" i="0" u="none" strike="noStrike" cap="none" spc="0" normalizeH="0" dirty="0">
              <a:ln>
                <a:noFill/>
              </a:ln>
              <a:solidFill>
                <a:srgbClr val="000000"/>
              </a:solidFill>
              <a:effectLst/>
              <a:uFillTx/>
              <a:latin typeface="+mn-lt"/>
              <a:ea typeface="+mn-ea"/>
              <a:cs typeface="+mn-cs"/>
              <a:sym typeface="Calibri"/>
            </a:endParaRPr>
          </a:p>
        </p:txBody>
      </p:sp>
      <p:sp>
        <p:nvSpPr>
          <p:cNvPr id="5" name="Freeform: Shape 4"/>
          <p:cNvSpPr/>
          <p:nvPr/>
        </p:nvSpPr>
        <p:spPr>
          <a:xfrm>
            <a:off x="1195754" y="1603717"/>
            <a:ext cx="6189784" cy="3251913"/>
          </a:xfrm>
          <a:custGeom>
            <a:avLst/>
            <a:gdLst>
              <a:gd name="connsiteX0" fmla="*/ 0 w 6189784"/>
              <a:gd name="connsiteY0" fmla="*/ 3235569 h 3251913"/>
              <a:gd name="connsiteX1" fmla="*/ 3516923 w 6189784"/>
              <a:gd name="connsiteY1" fmla="*/ 2855741 h 3251913"/>
              <a:gd name="connsiteX2" fmla="*/ 4965895 w 6189784"/>
              <a:gd name="connsiteY2" fmla="*/ 576775 h 3251913"/>
              <a:gd name="connsiteX3" fmla="*/ 6189784 w 6189784"/>
              <a:gd name="connsiteY3" fmla="*/ 0 h 3251913"/>
            </a:gdLst>
            <a:ahLst/>
            <a:cxnLst>
              <a:cxn ang="0">
                <a:pos x="connsiteX0" y="connsiteY0"/>
              </a:cxn>
              <a:cxn ang="0">
                <a:pos x="connsiteX1" y="connsiteY1"/>
              </a:cxn>
              <a:cxn ang="0">
                <a:pos x="connsiteX2" y="connsiteY2"/>
              </a:cxn>
              <a:cxn ang="0">
                <a:pos x="connsiteX3" y="connsiteY3"/>
              </a:cxn>
            </a:cxnLst>
            <a:rect l="l" t="t" r="r" b="b"/>
            <a:pathLst>
              <a:path w="6189784" h="3251913">
                <a:moveTo>
                  <a:pt x="0" y="3235569"/>
                </a:moveTo>
                <a:cubicBezTo>
                  <a:pt x="1344637" y="3267221"/>
                  <a:pt x="2689274" y="3298873"/>
                  <a:pt x="3516923" y="2855741"/>
                </a:cubicBezTo>
                <a:cubicBezTo>
                  <a:pt x="4344572" y="2412609"/>
                  <a:pt x="4520418" y="1052732"/>
                  <a:pt x="4965895" y="576775"/>
                </a:cubicBezTo>
                <a:cubicBezTo>
                  <a:pt x="5411372" y="100818"/>
                  <a:pt x="5945944" y="103163"/>
                  <a:pt x="6189784" y="0"/>
                </a:cubicBezTo>
              </a:path>
            </a:pathLst>
          </a:custGeom>
          <a:ln w="57150"/>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0" name="Straight Connector 9"/>
          <p:cNvCxnSpPr/>
          <p:nvPr/>
        </p:nvCxnSpPr>
        <p:spPr>
          <a:xfrm>
            <a:off x="1161979" y="2980660"/>
            <a:ext cx="4605774" cy="3955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a:off x="1149927" y="3982975"/>
            <a:ext cx="4111390" cy="999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endCxn id="5" idx="2"/>
          </p:cNvCxnSpPr>
          <p:nvPr/>
        </p:nvCxnSpPr>
        <p:spPr>
          <a:xfrm>
            <a:off x="1149927" y="2180492"/>
            <a:ext cx="5011722"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p:cNvSpPr txBox="1"/>
          <p:nvPr/>
        </p:nvSpPr>
        <p:spPr>
          <a:xfrm>
            <a:off x="1571674" y="4422232"/>
            <a:ext cx="914672"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dirty="0">
                <a:ln>
                  <a:noFill/>
                </a:ln>
                <a:solidFill>
                  <a:srgbClr val="000000"/>
                </a:solidFill>
                <a:effectLst/>
                <a:uFillTx/>
                <a:latin typeface="+mn-lt"/>
                <a:ea typeface="+mn-ea"/>
                <a:cs typeface="+mn-cs"/>
                <a:sym typeface="Calibri"/>
              </a:rPr>
              <a:t>Missed Exercise</a:t>
            </a:r>
            <a:endParaRPr kumimoji="0" lang="en-US" sz="1000" b="0" i="0" u="none" strike="noStrike" cap="none" spc="0" normalizeH="0" baseline="0" dirty="0">
              <a:ln>
                <a:noFill/>
              </a:ln>
              <a:solidFill>
                <a:srgbClr val="000000"/>
              </a:solidFill>
              <a:effectLst/>
              <a:uFillTx/>
              <a:latin typeface="+mn-lt"/>
              <a:ea typeface="+mn-ea"/>
              <a:cs typeface="+mn-cs"/>
              <a:sym typeface="Calibri"/>
            </a:endParaRPr>
          </a:p>
        </p:txBody>
      </p:sp>
      <p:sp>
        <p:nvSpPr>
          <p:cNvPr id="27" name="TextBox 26"/>
          <p:cNvSpPr txBox="1"/>
          <p:nvPr/>
        </p:nvSpPr>
        <p:spPr>
          <a:xfrm>
            <a:off x="1540416" y="3640154"/>
            <a:ext cx="977189"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dirty="0">
                <a:ln>
                  <a:noFill/>
                </a:ln>
                <a:solidFill>
                  <a:srgbClr val="000000"/>
                </a:solidFill>
                <a:effectLst/>
                <a:uFillTx/>
                <a:latin typeface="+mn-lt"/>
                <a:ea typeface="+mn-ea"/>
                <a:cs typeface="+mn-cs"/>
                <a:sym typeface="Calibri"/>
              </a:rPr>
              <a:t>Missed Breakfast</a:t>
            </a:r>
            <a:endParaRPr kumimoji="0" lang="en-US" sz="1000" b="0" i="0" u="none" strike="noStrike" cap="none" spc="0" normalizeH="0" baseline="0" dirty="0">
              <a:ln>
                <a:noFill/>
              </a:ln>
              <a:solidFill>
                <a:srgbClr val="000000"/>
              </a:solidFill>
              <a:effectLst/>
              <a:uFillTx/>
              <a:latin typeface="+mn-lt"/>
              <a:ea typeface="+mn-ea"/>
              <a:cs typeface="+mn-cs"/>
              <a:sym typeface="Calibri"/>
            </a:endParaRPr>
          </a:p>
        </p:txBody>
      </p:sp>
      <p:sp>
        <p:nvSpPr>
          <p:cNvPr id="28" name="TextBox 27"/>
          <p:cNvSpPr txBox="1"/>
          <p:nvPr/>
        </p:nvSpPr>
        <p:spPr>
          <a:xfrm>
            <a:off x="1664648" y="2665133"/>
            <a:ext cx="72872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dirty="0">
                <a:ln>
                  <a:noFill/>
                </a:ln>
                <a:solidFill>
                  <a:srgbClr val="000000"/>
                </a:solidFill>
                <a:effectLst/>
                <a:uFillTx/>
                <a:latin typeface="+mn-lt"/>
                <a:ea typeface="+mn-ea"/>
                <a:cs typeface="+mn-cs"/>
                <a:sym typeface="Calibri"/>
              </a:rPr>
              <a:t>Missed Bath</a:t>
            </a:r>
            <a:endParaRPr kumimoji="0" lang="en-US" sz="1000" b="0" i="0" u="none" strike="noStrike" cap="none" spc="0" normalizeH="0" baseline="0" dirty="0">
              <a:ln>
                <a:noFill/>
              </a:ln>
              <a:solidFill>
                <a:srgbClr val="000000"/>
              </a:solidFill>
              <a:effectLst/>
              <a:uFillTx/>
              <a:latin typeface="+mn-lt"/>
              <a:ea typeface="+mn-ea"/>
              <a:cs typeface="+mn-cs"/>
              <a:sym typeface="Calibri"/>
            </a:endParaRPr>
          </a:p>
        </p:txBody>
      </p:sp>
      <p:sp>
        <p:nvSpPr>
          <p:cNvPr id="29" name="TextBox 28"/>
          <p:cNvSpPr txBox="1"/>
          <p:nvPr/>
        </p:nvSpPr>
        <p:spPr>
          <a:xfrm>
            <a:off x="1597322" y="1749008"/>
            <a:ext cx="86337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dirty="0">
                <a:ln>
                  <a:noFill/>
                </a:ln>
                <a:solidFill>
                  <a:srgbClr val="000000"/>
                </a:solidFill>
                <a:effectLst/>
                <a:uFillTx/>
                <a:latin typeface="+mn-lt"/>
                <a:ea typeface="+mn-ea"/>
                <a:cs typeface="+mn-cs"/>
                <a:sym typeface="Calibri"/>
              </a:rPr>
              <a:t>Missed Shuttle</a:t>
            </a:r>
            <a:endParaRPr kumimoji="0" lang="en-US" sz="10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621074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0" name="Shape 1200"/>
          <p:cNvSpPr>
            <a:spLocks noGrp="1"/>
          </p:cNvSpPr>
          <p:nvPr>
            <p:ph type="title"/>
          </p:nvPr>
        </p:nvSpPr>
        <p:spPr>
          <a:xfrm>
            <a:off x="377825" y="-168080"/>
            <a:ext cx="6784976" cy="1340769"/>
          </a:xfrm>
          <a:prstGeom prst="rect">
            <a:avLst/>
          </a:prstGeom>
        </p:spPr>
        <p:txBody>
          <a:bodyPr/>
          <a:lstStyle/>
          <a:p>
            <a:pPr indent="78105">
              <a:lnSpc>
                <a:spcPct val="100000"/>
              </a:lnSpc>
              <a:defRPr spc="-100"/>
            </a:pPr>
            <a:r>
              <a:t>E</a:t>
            </a:r>
            <a:r>
              <a:rPr spc="0"/>
              <a:t>x</a:t>
            </a:r>
            <a:r>
              <a:t>a</a:t>
            </a:r>
            <a:r>
              <a:rPr spc="0"/>
              <a:t>m</a:t>
            </a:r>
            <a:r>
              <a:t>pl</a:t>
            </a:r>
            <a:r>
              <a:rPr spc="0"/>
              <a:t>e</a:t>
            </a:r>
            <a:r>
              <a:t>:</a:t>
            </a:r>
          </a:p>
        </p:txBody>
      </p:sp>
      <p:pic>
        <p:nvPicPr>
          <p:cNvPr id="2050" name="Picture 2" descr="Image result for power curve honda petrol dies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390" y="1383723"/>
            <a:ext cx="6784976" cy="4075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3" name="Shape 1203"/>
          <p:cNvSpPr/>
          <p:nvPr/>
        </p:nvSpPr>
        <p:spPr>
          <a:xfrm>
            <a:off x="352425" y="1882477"/>
            <a:ext cx="4774311" cy="124649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53339" marR="5080" indent="-41274">
              <a:lnSpc>
                <a:spcPct val="90000"/>
              </a:lnSpc>
              <a:defRPr>
                <a:solidFill>
                  <a:srgbClr val="6C6D70"/>
                </a:solidFill>
                <a:latin typeface="Arial"/>
                <a:ea typeface="Arial"/>
                <a:cs typeface="Arial"/>
                <a:sym typeface="Arial"/>
              </a:defRPr>
            </a:pPr>
            <a:r>
              <a:rPr dirty="0"/>
              <a:t>A </a:t>
            </a:r>
            <a:r>
              <a:rPr spc="-5" dirty="0"/>
              <a:t>“used” </a:t>
            </a:r>
            <a:r>
              <a:rPr dirty="0"/>
              <a:t>car </a:t>
            </a:r>
            <a:r>
              <a:rPr spc="-10" dirty="0"/>
              <a:t>dealer </a:t>
            </a:r>
            <a:r>
              <a:rPr dirty="0"/>
              <a:t>of </a:t>
            </a:r>
            <a:r>
              <a:rPr spc="-5" dirty="0"/>
              <a:t>Maruti </a:t>
            </a:r>
            <a:r>
              <a:rPr lang="en-IN" spc="-5" dirty="0"/>
              <a:t>Swift</a:t>
            </a:r>
            <a:r>
              <a:rPr spc="-15" dirty="0"/>
              <a:t> </a:t>
            </a:r>
            <a:r>
              <a:rPr spc="-5" dirty="0"/>
              <a:t>on Bannerghatta road  believes that the odometer  reading does have an </a:t>
            </a:r>
            <a:r>
              <a:rPr spc="-10" dirty="0"/>
              <a:t>effect </a:t>
            </a:r>
            <a:r>
              <a:rPr spc="-5" dirty="0"/>
              <a:t>on  </a:t>
            </a:r>
            <a:r>
              <a:rPr dirty="0"/>
              <a:t>the </a:t>
            </a:r>
            <a:r>
              <a:rPr spc="-5" dirty="0"/>
              <a:t>sales price. </a:t>
            </a:r>
            <a:endParaRPr lang="en-IN" spc="-5" dirty="0"/>
          </a:p>
          <a:p>
            <a:pPr marL="53339" marR="5080" indent="-41274">
              <a:lnSpc>
                <a:spcPct val="90000"/>
              </a:lnSpc>
              <a:defRPr>
                <a:solidFill>
                  <a:srgbClr val="6C6D70"/>
                </a:solidFill>
                <a:latin typeface="Arial"/>
                <a:ea typeface="Arial"/>
                <a:cs typeface="Arial"/>
                <a:sym typeface="Arial"/>
              </a:defRPr>
            </a:pPr>
            <a:r>
              <a:rPr lang="en-IN" spc="-20" dirty="0"/>
              <a:t>W</a:t>
            </a:r>
            <a:r>
              <a:rPr spc="-20" dirty="0"/>
              <a:t>hat </a:t>
            </a:r>
            <a:r>
              <a:rPr dirty="0"/>
              <a:t>is </a:t>
            </a:r>
            <a:r>
              <a:rPr spc="-5" dirty="0"/>
              <a:t>the  precise nature </a:t>
            </a:r>
            <a:r>
              <a:rPr dirty="0"/>
              <a:t>of the  </a:t>
            </a:r>
            <a:r>
              <a:rPr spc="-5" dirty="0"/>
              <a:t>relationship?</a:t>
            </a:r>
          </a:p>
        </p:txBody>
      </p:sp>
      <p:sp>
        <p:nvSpPr>
          <p:cNvPr id="1204" name="Shape 1204"/>
          <p:cNvSpPr>
            <a:spLocks noGrp="1"/>
          </p:cNvSpPr>
          <p:nvPr>
            <p:ph type="title"/>
          </p:nvPr>
        </p:nvSpPr>
        <p:spPr>
          <a:xfrm>
            <a:off x="352425" y="-98823"/>
            <a:ext cx="6784976" cy="1340770"/>
          </a:xfrm>
          <a:prstGeom prst="rect">
            <a:avLst/>
          </a:prstGeom>
        </p:spPr>
        <p:txBody>
          <a:bodyPr/>
          <a:lstStyle/>
          <a:p>
            <a:pPr indent="78105">
              <a:lnSpc>
                <a:spcPct val="100000"/>
              </a:lnSpc>
              <a:defRPr spc="-100"/>
            </a:pPr>
            <a:r>
              <a:t>E</a:t>
            </a:r>
            <a:r>
              <a:rPr spc="0"/>
              <a:t>x</a:t>
            </a:r>
            <a:r>
              <a:t>a</a:t>
            </a:r>
            <a:r>
              <a:rPr spc="0"/>
              <a:t>m</a:t>
            </a:r>
            <a:r>
              <a:t>pl</a:t>
            </a:r>
            <a:r>
              <a:rPr spc="0"/>
              <a:t>e</a:t>
            </a:r>
            <a:r>
              <a:t>:</a:t>
            </a:r>
          </a:p>
        </p:txBody>
      </p:sp>
      <p:pic>
        <p:nvPicPr>
          <p:cNvPr id="2" name="Picture 1"/>
          <p:cNvPicPr>
            <a:picLocks noChangeAspect="1"/>
          </p:cNvPicPr>
          <p:nvPr/>
        </p:nvPicPr>
        <p:blipFill>
          <a:blip r:embed="rId2"/>
          <a:stretch>
            <a:fillRect/>
          </a:stretch>
        </p:blipFill>
        <p:spPr>
          <a:xfrm>
            <a:off x="4100734" y="3128972"/>
            <a:ext cx="4902590" cy="2451295"/>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 name="Shape 1229"/>
          <p:cNvSpPr>
            <a:spLocks noGrp="1"/>
          </p:cNvSpPr>
          <p:nvPr>
            <p:ph type="title"/>
          </p:nvPr>
        </p:nvSpPr>
        <p:spPr>
          <a:xfrm>
            <a:off x="542925" y="-127001"/>
            <a:ext cx="6784976" cy="1340770"/>
          </a:xfrm>
          <a:prstGeom prst="rect">
            <a:avLst/>
          </a:prstGeom>
        </p:spPr>
        <p:txBody>
          <a:bodyPr/>
          <a:lstStyle>
            <a:lvl1pPr indent="12700">
              <a:lnSpc>
                <a:spcPct val="100000"/>
              </a:lnSpc>
              <a:defRPr spc="-100"/>
            </a:lvl1pPr>
          </a:lstStyle>
          <a:p>
            <a:r>
              <a:t>Sample Data:</a:t>
            </a:r>
          </a:p>
        </p:txBody>
      </p:sp>
      <p:graphicFrame>
        <p:nvGraphicFramePr>
          <p:cNvPr id="2" name="Table 1"/>
          <p:cNvGraphicFramePr>
            <a:graphicFrameLocks noGrp="1"/>
          </p:cNvGraphicFramePr>
          <p:nvPr>
            <p:extLst>
              <p:ext uri="{D42A27DB-BD31-4B8C-83A1-F6EECF244321}">
                <p14:modId xmlns:p14="http://schemas.microsoft.com/office/powerpoint/2010/main" val="4061684108"/>
              </p:ext>
            </p:extLst>
          </p:nvPr>
        </p:nvGraphicFramePr>
        <p:xfrm>
          <a:off x="355600" y="1646506"/>
          <a:ext cx="2946400" cy="3505200"/>
        </p:xfrm>
        <a:graphic>
          <a:graphicData uri="http://schemas.openxmlformats.org/drawingml/2006/table">
            <a:tbl>
              <a:tblPr/>
              <a:tblGrid>
                <a:gridCol w="609600">
                  <a:extLst>
                    <a:ext uri="{9D8B030D-6E8A-4147-A177-3AD203B41FA5}">
                      <a16:colId xmlns:a16="http://schemas.microsoft.com/office/drawing/2014/main" val="3784803584"/>
                    </a:ext>
                  </a:extLst>
                </a:gridCol>
                <a:gridCol w="1117600">
                  <a:extLst>
                    <a:ext uri="{9D8B030D-6E8A-4147-A177-3AD203B41FA5}">
                      <a16:colId xmlns:a16="http://schemas.microsoft.com/office/drawing/2014/main" val="3448388043"/>
                    </a:ext>
                  </a:extLst>
                </a:gridCol>
                <a:gridCol w="1219200">
                  <a:extLst>
                    <a:ext uri="{9D8B030D-6E8A-4147-A177-3AD203B41FA5}">
                      <a16:colId xmlns:a16="http://schemas.microsoft.com/office/drawing/2014/main" val="709672230"/>
                    </a:ext>
                  </a:extLst>
                </a:gridCol>
              </a:tblGrid>
              <a:tr h="419100">
                <a:tc>
                  <a:txBody>
                    <a:bodyPr/>
                    <a:lstStyle/>
                    <a:p>
                      <a:pPr algn="ctr" rtl="0" fontAlgn="ctr"/>
                      <a:r>
                        <a:rPr lang="en-US" sz="1200" b="0" i="0" u="none" strike="noStrike">
                          <a:solidFill>
                            <a:srgbClr val="000000"/>
                          </a:solidFill>
                          <a:effectLst/>
                          <a:latin typeface="Century Schoolbook" panose="02040604050505020304" pitchFamily="18" charset="0"/>
                        </a:rPr>
                        <a:t>CAR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entury Schoolbook" panose="02040604050505020304" pitchFamily="18" charset="0"/>
                        </a:rPr>
                        <a:t>READING</a:t>
                      </a:r>
                      <a:br>
                        <a:rPr lang="en-US" sz="1200" b="0" i="0" u="none" strike="noStrike">
                          <a:solidFill>
                            <a:srgbClr val="000000"/>
                          </a:solidFill>
                          <a:effectLst/>
                          <a:latin typeface="Century Schoolbook" panose="02040604050505020304" pitchFamily="18" charset="0"/>
                        </a:rPr>
                      </a:br>
                      <a:r>
                        <a:rPr lang="en-US" sz="1200" b="0" i="0" u="none" strike="noStrike">
                          <a:solidFill>
                            <a:srgbClr val="000000"/>
                          </a:solidFill>
                          <a:effectLst/>
                          <a:latin typeface="Century Schoolbook" panose="02040604050505020304" pitchFamily="18" charset="0"/>
                        </a:rPr>
                        <a:t>(1000 kms)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Century Schoolbook" panose="02040604050505020304" pitchFamily="18" charset="0"/>
                        </a:rPr>
                        <a:t>VALUE</a:t>
                      </a:r>
                      <a:br>
                        <a:rPr lang="en-US" sz="1200" b="0" i="0" u="none" strike="noStrike">
                          <a:solidFill>
                            <a:srgbClr val="000000"/>
                          </a:solidFill>
                          <a:effectLst/>
                          <a:latin typeface="Century Schoolbook" panose="02040604050505020304" pitchFamily="18" charset="0"/>
                        </a:rPr>
                      </a:br>
                      <a:r>
                        <a:rPr lang="en-US" sz="1200" b="0" i="0" u="none" strike="noStrike">
                          <a:solidFill>
                            <a:srgbClr val="000000"/>
                          </a:solidFill>
                          <a:effectLst/>
                          <a:latin typeface="Century Schoolbook" panose="02040604050505020304" pitchFamily="18" charset="0"/>
                        </a:rPr>
                        <a:t>(in Rs 10000)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438772"/>
                  </a:ext>
                </a:extLst>
              </a:tr>
              <a:tr h="228600">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(x</a:t>
                      </a:r>
                      <a:r>
                        <a:rPr lang="en-US" sz="1100" b="0" i="0" u="none" strike="noStrike" baseline="-25000">
                          <a:solidFill>
                            <a:srgbClr val="000000"/>
                          </a:solidFill>
                          <a:effectLst/>
                          <a:latin typeface="Calibri" panose="020F0502020204030204" pitchFamily="34" charset="0"/>
                        </a:rPr>
                        <a:t>i</a:t>
                      </a:r>
                      <a:r>
                        <a:rPr lang="en-US"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(y</a:t>
                      </a:r>
                      <a:r>
                        <a:rPr lang="en-US" sz="1100" b="0" i="0" u="none" strike="noStrike" baseline="-25000">
                          <a:solidFill>
                            <a:srgbClr val="000000"/>
                          </a:solidFill>
                          <a:effectLst/>
                          <a:latin typeface="Calibri" panose="020F0502020204030204" pitchFamily="34" charset="0"/>
                        </a:rPr>
                        <a:t>i</a:t>
                      </a:r>
                      <a:r>
                        <a:rPr lang="en-US"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6118354"/>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5741981"/>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8110841"/>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112950"/>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124272"/>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3707921"/>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296775"/>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0747600"/>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9214591"/>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219927"/>
                  </a:ext>
                </a:extLst>
              </a:tr>
              <a:tr h="285750">
                <a:tc>
                  <a:txBody>
                    <a:bodyPr/>
                    <a:lstStyle/>
                    <a:p>
                      <a:pPr algn="ctr" rtl="0" fontAlgn="ctr"/>
                      <a:r>
                        <a:rPr lang="en-US" sz="1800" b="0" i="0" u="none" strike="noStrike">
                          <a:solidFill>
                            <a:srgbClr val="000000"/>
                          </a:solidFill>
                          <a:effectLst/>
                          <a:latin typeface="Century Schoolbook" panose="02040604050505020304" pitchFamily="18"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entury Schoolbook" panose="02040604050505020304" pitchFamily="18" charset="0"/>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Century Schoolbook" panose="02040604050505020304" pitchFamily="18" charset="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000941"/>
                  </a:ext>
                </a:extLst>
              </a:tr>
            </a:tbl>
          </a:graphicData>
        </a:graphic>
      </p:graphicFrame>
      <p:pic>
        <p:nvPicPr>
          <p:cNvPr id="4" name="Picture 3"/>
          <p:cNvPicPr>
            <a:picLocks noChangeAspect="1"/>
          </p:cNvPicPr>
          <p:nvPr/>
        </p:nvPicPr>
        <p:blipFill>
          <a:blip r:embed="rId2"/>
          <a:stretch>
            <a:fillRect/>
          </a:stretch>
        </p:blipFill>
        <p:spPr>
          <a:xfrm>
            <a:off x="3935413" y="1646506"/>
            <a:ext cx="4584589" cy="2755631"/>
          </a:xfrm>
          <a:prstGeom prst="rect">
            <a:avLst/>
          </a:prstGeom>
        </p:spPr>
      </p:pic>
      <p:pic>
        <p:nvPicPr>
          <p:cNvPr id="3" name="Picture 2"/>
          <p:cNvPicPr>
            <a:picLocks noChangeAspect="1"/>
          </p:cNvPicPr>
          <p:nvPr/>
        </p:nvPicPr>
        <p:blipFill>
          <a:blip r:embed="rId3"/>
          <a:stretch>
            <a:fillRect/>
          </a:stretch>
        </p:blipFill>
        <p:spPr>
          <a:xfrm>
            <a:off x="4559411" y="2853043"/>
            <a:ext cx="4584589" cy="275563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Shape 1192"/>
          <p:cNvSpPr>
            <a:spLocks noGrp="1"/>
          </p:cNvSpPr>
          <p:nvPr>
            <p:ph type="title"/>
          </p:nvPr>
        </p:nvSpPr>
        <p:spPr>
          <a:xfrm>
            <a:off x="415925" y="-114301"/>
            <a:ext cx="6784976" cy="1340770"/>
          </a:xfrm>
          <a:prstGeom prst="rect">
            <a:avLst/>
          </a:prstGeom>
        </p:spPr>
        <p:txBody>
          <a:bodyPr/>
          <a:lstStyle>
            <a:lvl1pPr>
              <a:defRPr>
                <a:latin typeface="Arial"/>
                <a:ea typeface="Arial"/>
                <a:cs typeface="Arial"/>
                <a:sym typeface="Arial"/>
              </a:defRPr>
            </a:lvl1pPr>
          </a:lstStyle>
          <a:p>
            <a:r>
              <a:t>Predictive Analytics - Life Cycle	</a:t>
            </a:r>
          </a:p>
        </p:txBody>
      </p:sp>
      <p:pic>
        <p:nvPicPr>
          <p:cNvPr id="1193" name="image14.png"/>
          <p:cNvPicPr>
            <a:picLocks noChangeAspect="1"/>
          </p:cNvPicPr>
          <p:nvPr/>
        </p:nvPicPr>
        <p:blipFill>
          <a:blip r:embed="rId2">
            <a:extLst/>
          </a:blip>
          <a:stretch>
            <a:fillRect/>
          </a:stretch>
        </p:blipFill>
        <p:spPr>
          <a:xfrm>
            <a:off x="0" y="1516062"/>
            <a:ext cx="5616575" cy="3970339"/>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1258</TotalTime>
  <Words>1971</Words>
  <Application>Microsoft Office PowerPoint</Application>
  <PresentationFormat>On-screen Show (4:3)</PresentationFormat>
  <Paragraphs>351</Paragraphs>
  <Slides>42</Slides>
  <Notes>3</Notes>
  <HiddenSlides>15</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42</vt:i4>
      </vt:variant>
    </vt:vector>
  </HeadingPairs>
  <TitlesOfParts>
    <vt:vector size="54" baseType="lpstr">
      <vt:lpstr>Arial</vt:lpstr>
      <vt:lpstr>Calibri</vt:lpstr>
      <vt:lpstr>Calibri Light</vt:lpstr>
      <vt:lpstr>Century Schoolbook</vt:lpstr>
      <vt:lpstr>EB Garamond</vt:lpstr>
      <vt:lpstr>Symbol</vt:lpstr>
      <vt:lpstr>Times New Roman</vt:lpstr>
      <vt:lpstr>Wingdings</vt:lpstr>
      <vt:lpstr>Custom Design</vt:lpstr>
      <vt:lpstr>Microsoft Equation 3.0</vt:lpstr>
      <vt:lpstr>VISIO</vt:lpstr>
      <vt:lpstr>MathType Equation</vt:lpstr>
      <vt:lpstr>Linear Regression</vt:lpstr>
      <vt:lpstr>Course Agenda :</vt:lpstr>
      <vt:lpstr>Introduction</vt:lpstr>
      <vt:lpstr>Question</vt:lpstr>
      <vt:lpstr>Question 2</vt:lpstr>
      <vt:lpstr>Example:</vt:lpstr>
      <vt:lpstr>Example:</vt:lpstr>
      <vt:lpstr>Sample Data:</vt:lpstr>
      <vt:lpstr>Predictive Analytics - Life Cycle </vt:lpstr>
      <vt:lpstr>Motivation</vt:lpstr>
      <vt:lpstr>Linear Regression</vt:lpstr>
      <vt:lpstr>The Model</vt:lpstr>
      <vt:lpstr>Introduction-Linear Regression</vt:lpstr>
      <vt:lpstr>Thinking Challenge</vt:lpstr>
      <vt:lpstr>Estimating the Coefficients</vt:lpstr>
      <vt:lpstr>The Least Squares (Regression) Line</vt:lpstr>
      <vt:lpstr>The Least Squares (Regression) Line</vt:lpstr>
      <vt:lpstr>Least Squares Graphically</vt:lpstr>
      <vt:lpstr>Important Notes</vt:lpstr>
      <vt:lpstr>Ordinary Least Square (OLS)</vt:lpstr>
      <vt:lpstr>PowerPoint Presentation</vt:lpstr>
      <vt:lpstr>Draw line 1</vt:lpstr>
      <vt:lpstr>Draw line 2</vt:lpstr>
      <vt:lpstr>Draw line 3</vt:lpstr>
      <vt:lpstr>How does it work?</vt:lpstr>
      <vt:lpstr>PowerPoint Presentation</vt:lpstr>
      <vt:lpstr>Linear Regression - Assumptions</vt:lpstr>
      <vt:lpstr>Coefficient of Determination</vt:lpstr>
      <vt:lpstr>Coefficient of Determination (R2)</vt:lpstr>
      <vt:lpstr>Coefficient of Determination (R2)</vt:lpstr>
      <vt:lpstr>R2 – Goodness of fit</vt:lpstr>
      <vt:lpstr>R2 – Value : Intrerpretation</vt:lpstr>
      <vt:lpstr>Adjusted R2</vt:lpstr>
      <vt:lpstr>How to interpret it?</vt:lpstr>
      <vt:lpstr>Standard Error of Estimate</vt:lpstr>
      <vt:lpstr>Interpretation</vt:lpstr>
      <vt:lpstr>F Test - ANOVA (Revisit)</vt:lpstr>
      <vt:lpstr>ANOVA interpretation</vt:lpstr>
      <vt:lpstr>Visual representation</vt:lpstr>
      <vt:lpstr>USE CASE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Bhat, Abhijith</dc:creator>
  <cp:lastModifiedBy>Sood, Nishi</cp:lastModifiedBy>
  <cp:revision>30</cp:revision>
  <dcterms:modified xsi:type="dcterms:W3CDTF">2018-03-18T00:34:01Z</dcterms:modified>
</cp:coreProperties>
</file>